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4229" r:id="rId1"/>
  </p:sldMasterIdLst>
  <p:notesMasterIdLst>
    <p:notesMasterId r:id="rId27"/>
  </p:notesMasterIdLst>
  <p:sldIdLst>
    <p:sldId id="256" r:id="rId2"/>
    <p:sldId id="258" r:id="rId3"/>
    <p:sldId id="259" r:id="rId4"/>
    <p:sldId id="277" r:id="rId5"/>
    <p:sldId id="261" r:id="rId6"/>
    <p:sldId id="262" r:id="rId7"/>
    <p:sldId id="264" r:id="rId8"/>
    <p:sldId id="286" r:id="rId9"/>
    <p:sldId id="287" r:id="rId10"/>
    <p:sldId id="265" r:id="rId11"/>
    <p:sldId id="267" r:id="rId12"/>
    <p:sldId id="268" r:id="rId13"/>
    <p:sldId id="269" r:id="rId14"/>
    <p:sldId id="270" r:id="rId15"/>
    <p:sldId id="271" r:id="rId16"/>
    <p:sldId id="273" r:id="rId17"/>
    <p:sldId id="274" r:id="rId18"/>
    <p:sldId id="275" r:id="rId19"/>
    <p:sldId id="266" r:id="rId20"/>
    <p:sldId id="279" r:id="rId21"/>
    <p:sldId id="281" r:id="rId22"/>
    <p:sldId id="282" r:id="rId23"/>
    <p:sldId id="283" r:id="rId24"/>
    <p:sldId id="284" r:id="rId25"/>
    <p:sldId id="285" r:id="rId26"/>
  </p:sldIdLst>
  <p:sldSz cx="18288000" cy="10287000"/>
  <p:notesSz cx="6858000" cy="9144000"/>
  <p:embeddedFontLst>
    <p:embeddedFont>
      <p:font typeface="Aileron" panose="020B0604020202020204" charset="0"/>
      <p:regular r:id="rId28"/>
    </p:embeddedFont>
    <p:embeddedFont>
      <p:font typeface="Algerian" panose="04020705040A02060702" pitchFamily="82" charset="0"/>
      <p:regular r:id="rId29"/>
    </p:embeddedFont>
    <p:embeddedFont>
      <p:font typeface="Amasis MT Pro Black" panose="02040A04050005020304" pitchFamily="18" charset="0"/>
      <p:bold r:id="rId30"/>
      <p:boldItalic r:id="rId31"/>
    </p:embeddedFont>
    <p:embeddedFont>
      <p:font typeface="Arimo Bold" panose="020B0604020202020204" charset="0"/>
      <p:regular r:id="rId32"/>
    </p:embeddedFont>
    <p:embeddedFont>
      <p:font typeface="Bernoru" panose="020B0604020202020204" charset="0"/>
      <p:regular r:id="rId33"/>
    </p:embeddedFont>
    <p:embeddedFont>
      <p:font typeface="Oswald" panose="00000500000000000000" pitchFamily="2" charset="0"/>
      <p:regular r:id="rId34"/>
      <p:bold r:id="rId35"/>
    </p:embeddedFont>
    <p:embeddedFont>
      <p:font typeface="Oswald Bold" panose="00000800000000000000" charset="0"/>
      <p:regular r:id="rId36"/>
    </p:embeddedFont>
    <p:embeddedFont>
      <p:font typeface="Raleway Black" pitchFamily="2" charset="0"/>
      <p:bold r:id="rId37"/>
      <p:boldItalic r:id="rId38"/>
    </p:embeddedFont>
    <p:embeddedFont>
      <p:font typeface="Source Sans Pro" panose="020B0503030403020204" pitchFamily="34" charset="0"/>
      <p:regular r:id="rId39"/>
      <p:bold r:id="rId40"/>
      <p:italic r:id="rId41"/>
      <p:boldItalic r:id="rId42"/>
    </p:embeddedFont>
    <p:embeddedFont>
      <p:font typeface="Source Sans Pro Bold" panose="020B0703030403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B04A06-1CA1-4614-92AD-60B2289DD433}">
          <p14:sldIdLst>
            <p14:sldId id="256"/>
            <p14:sldId id="258"/>
            <p14:sldId id="259"/>
            <p14:sldId id="277"/>
            <p14:sldId id="261"/>
            <p14:sldId id="262"/>
            <p14:sldId id="264"/>
            <p14:sldId id="286"/>
            <p14:sldId id="287"/>
            <p14:sldId id="265"/>
            <p14:sldId id="267"/>
            <p14:sldId id="268"/>
            <p14:sldId id="269"/>
            <p14:sldId id="270"/>
            <p14:sldId id="271"/>
          </p14:sldIdLst>
        </p14:section>
        <p14:section name="all" id="{ACCEE7C7-0B1B-4BF5-9890-DB486509AC32}">
          <p14:sldIdLst>
            <p14:sldId id="273"/>
            <p14:sldId id="274"/>
            <p14:sldId id="275"/>
            <p14:sldId id="266"/>
            <p14:sldId id="279"/>
            <p14:sldId id="281"/>
            <p14:sldId id="282"/>
            <p14:sldId id="283"/>
            <p14:sldId id="284"/>
            <p14:sldId id="285"/>
          </p14:sldIdLst>
        </p14:section>
      </p14:sectionLst>
    </p:ext>
    <p:ext uri="{EFAFB233-063F-42B5-8137-9DF3F51BA10A}">
      <p15:sldGuideLst xmlns:p15="http://schemas.microsoft.com/office/powerpoint/2012/main">
        <p15:guide id="1" orient="horz" pos="1368" userDrawn="1">
          <p15:clr>
            <a:srgbClr val="A4A3A4"/>
          </p15:clr>
        </p15:guide>
        <p15:guide id="2" pos="12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S. Dinsara" initials="KD" lastIdx="1" clrIdx="0">
    <p:extLst>
      <p:ext uri="{19B8F6BF-5375-455C-9EA6-DF929625EA0E}">
        <p15:presenceInfo xmlns:p15="http://schemas.microsoft.com/office/powerpoint/2012/main" userId="908584e38cbc24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1D63"/>
    <a:srgbClr val="ED7E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22" autoAdjust="0"/>
  </p:normalViewPr>
  <p:slideViewPr>
    <p:cSldViewPr>
      <p:cViewPr varScale="1">
        <p:scale>
          <a:sx n="54" d="100"/>
          <a:sy n="54" d="100"/>
        </p:scale>
        <p:origin x="821" y="34"/>
      </p:cViewPr>
      <p:guideLst>
        <p:guide orient="horz" pos="1368"/>
        <p:guide pos="1296"/>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2624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06249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84214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367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525103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02889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07292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05901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5008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22038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67620-A8DF-42F3-71F9-D5C187D30B9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025657-8A2F-0989-14CB-48AF3BF46E2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a:extLst>
              <a:ext uri="{FF2B5EF4-FFF2-40B4-BE49-F238E27FC236}">
                <a16:creationId xmlns:a16="http://schemas.microsoft.com/office/drawing/2014/main" id="{FDD6D41C-D66F-F00A-5302-21D0CDDC746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4C2355C-6CA1-A163-B2D2-D6690538D8C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a:extLst>
              <a:ext uri="{FF2B5EF4-FFF2-40B4-BE49-F238E27FC236}">
                <a16:creationId xmlns:a16="http://schemas.microsoft.com/office/drawing/2014/main" id="{801F10D6-6F11-44EC-3255-77B3258AC6C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E3168BBB-110B-6FDA-9E79-29404D59389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a:extLst>
              <a:ext uri="{FF2B5EF4-FFF2-40B4-BE49-F238E27FC236}">
                <a16:creationId xmlns:a16="http://schemas.microsoft.com/office/drawing/2014/main" id="{3C2F7042-F35A-311C-1728-DEA34D3B5F4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3250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60287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E443-0A47-3E74-41AC-2FDC8FCBED3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8051D6-6B07-F6E2-CF70-83081622180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a:extLst>
              <a:ext uri="{FF2B5EF4-FFF2-40B4-BE49-F238E27FC236}">
                <a16:creationId xmlns:a16="http://schemas.microsoft.com/office/drawing/2014/main" id="{6E02CA9A-6EAD-A53B-BD1F-E94331C3E54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B9FBD62-04D9-0CB6-3D89-337F4BD4634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a:extLst>
              <a:ext uri="{FF2B5EF4-FFF2-40B4-BE49-F238E27FC236}">
                <a16:creationId xmlns:a16="http://schemas.microsoft.com/office/drawing/2014/main" id="{2423EE3D-B722-C7B5-1705-4F5433278D9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B5D70607-D015-1B86-3A09-78D72A93FB49}"/>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a:extLst>
              <a:ext uri="{FF2B5EF4-FFF2-40B4-BE49-F238E27FC236}">
                <a16:creationId xmlns:a16="http://schemas.microsoft.com/office/drawing/2014/main" id="{DBECCE39-3EA5-DC91-75D2-9ADA109BD02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165393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58A4-6AF6-D337-C328-FD6E5B51CAE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FFF4A2-3452-6E1B-D6B3-29C6C80ED6A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a:extLst>
              <a:ext uri="{FF2B5EF4-FFF2-40B4-BE49-F238E27FC236}">
                <a16:creationId xmlns:a16="http://schemas.microsoft.com/office/drawing/2014/main" id="{18AE8FB0-4E22-38EE-D97F-589DC7C34A9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B91E2F9-6422-9F88-E114-A13FFCB56A0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a:extLst>
              <a:ext uri="{FF2B5EF4-FFF2-40B4-BE49-F238E27FC236}">
                <a16:creationId xmlns:a16="http://schemas.microsoft.com/office/drawing/2014/main" id="{F957EF71-985C-6147-02B2-9F337278F7A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27442B5C-8946-B478-1E85-391F5963B8A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a:extLst>
              <a:ext uri="{FF2B5EF4-FFF2-40B4-BE49-F238E27FC236}">
                <a16:creationId xmlns:a16="http://schemas.microsoft.com/office/drawing/2014/main" id="{9AB42F7B-3C5C-FB0A-89B6-E223549E459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1148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D38A2-46FA-8BF5-7982-7EA903F08CC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74BFEF-FFF4-C873-C17A-A054DE1DB42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a:extLst>
              <a:ext uri="{FF2B5EF4-FFF2-40B4-BE49-F238E27FC236}">
                <a16:creationId xmlns:a16="http://schemas.microsoft.com/office/drawing/2014/main" id="{3CEB5FDA-9626-A54A-E972-6EBAF59855F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7EBA664-84FC-C58E-7D90-05594D2A574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a:extLst>
              <a:ext uri="{FF2B5EF4-FFF2-40B4-BE49-F238E27FC236}">
                <a16:creationId xmlns:a16="http://schemas.microsoft.com/office/drawing/2014/main" id="{9EBF7516-FBC9-3053-E85F-662B0F6E121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3CFA4139-0C97-628E-8B2E-6BAE610E870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a:extLst>
              <a:ext uri="{FF2B5EF4-FFF2-40B4-BE49-F238E27FC236}">
                <a16:creationId xmlns:a16="http://schemas.microsoft.com/office/drawing/2014/main" id="{88009481-39CC-2F33-7E1B-109B076554F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61758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17D8A-E67C-BF99-92EF-F949C81076E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ACFD34-70E5-C849-8C1B-B913D0F2A72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a:extLst>
              <a:ext uri="{FF2B5EF4-FFF2-40B4-BE49-F238E27FC236}">
                <a16:creationId xmlns:a16="http://schemas.microsoft.com/office/drawing/2014/main" id="{02B6F37C-ADD2-852C-4BB0-0F69BD47CA1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0FBECB3-F905-CE14-E84C-B3F7442C3E3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a:extLst>
              <a:ext uri="{FF2B5EF4-FFF2-40B4-BE49-F238E27FC236}">
                <a16:creationId xmlns:a16="http://schemas.microsoft.com/office/drawing/2014/main" id="{8ED25F93-5ECE-5317-4A4B-5402ECBA96B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0A47E04C-6C4D-80DB-2572-640525760A6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a:extLst>
              <a:ext uri="{FF2B5EF4-FFF2-40B4-BE49-F238E27FC236}">
                <a16:creationId xmlns:a16="http://schemas.microsoft.com/office/drawing/2014/main" id="{728CC1CE-2CA9-EBE6-DFC1-E56DB82DEA9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8016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262DB-F902-9212-C805-A39DA6C0EEB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345C58-9D1E-2338-AEBB-171BDE5126C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a:extLst>
              <a:ext uri="{FF2B5EF4-FFF2-40B4-BE49-F238E27FC236}">
                <a16:creationId xmlns:a16="http://schemas.microsoft.com/office/drawing/2014/main" id="{03416A30-E46E-57F0-F0EA-49AD8FF7E24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D6174DA-A533-D353-F017-BA75ADA47D9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a:extLst>
              <a:ext uri="{FF2B5EF4-FFF2-40B4-BE49-F238E27FC236}">
                <a16:creationId xmlns:a16="http://schemas.microsoft.com/office/drawing/2014/main" id="{DDB30215-D3DC-8A2B-47E6-C2780D0B3AF1}"/>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E595C14F-D567-59BB-F09C-1985655967B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a:extLst>
              <a:ext uri="{FF2B5EF4-FFF2-40B4-BE49-F238E27FC236}">
                <a16:creationId xmlns:a16="http://schemas.microsoft.com/office/drawing/2014/main" id="{8795573F-BEFF-B8F5-B6AD-3F77AEB7F5F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12790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494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76589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73837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29181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47512-4C09-234E-03B8-65697FF353F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B83BA6-387B-1666-E005-D223F826A68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2542FEE-ECB8-C4BE-D1AE-6D7F4FFE67B4}"/>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B85A184-E663-F797-4CC4-2F4BEBC84FB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50B0A546-E82B-4FC7-73EB-994E5816EA3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9CC3B638-D41B-444D-746B-C9F17CA5A77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D5C4E6D-F581-E243-0507-B2C0E2533A2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76383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35F79-5361-C1B2-B4AB-EF6E3BBB060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0DA9A8-7956-50F6-93C3-C04AD5E8CE0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D685AC5-3B92-2372-ADDF-8736F6613F0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28F4B12-7DEE-AD4D-06E9-148D49F6693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BB83A33-E62D-DC75-7BDD-DCA888BCB12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DE82AAFE-D032-AB3F-11FF-66AB30C39AB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8C2CF72-6B25-11F9-A66A-4D9CEB89846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1556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162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DEAF-8923-56B8-A744-CD0C2FA68B0C}"/>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9A0338B2-6B84-796E-3685-56B9EBDFC76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CCDE3245-066F-7578-7FFB-C56274139CBB}"/>
              </a:ext>
            </a:extLst>
          </p:cNvPr>
          <p:cNvSpPr>
            <a:spLocks noGrp="1"/>
          </p:cNvSpPr>
          <p:nvPr>
            <p:ph type="dt" sz="half" idx="10"/>
          </p:nvPr>
        </p:nvSpPr>
        <p:spPr/>
        <p:txBody>
          <a:bodyPr/>
          <a:lstStyle/>
          <a:p>
            <a:fld id="{A9DEA36C-276E-4CC0-A5E9-2CC00697053F}" type="datetime1">
              <a:rPr lang="en-US" smtClean="0"/>
              <a:pPr/>
              <a:t>8/15/2025</a:t>
            </a:fld>
            <a:endParaRPr lang="en-US"/>
          </a:p>
        </p:txBody>
      </p:sp>
      <p:sp>
        <p:nvSpPr>
          <p:cNvPr id="5" name="Footer Placeholder 4">
            <a:extLst>
              <a:ext uri="{FF2B5EF4-FFF2-40B4-BE49-F238E27FC236}">
                <a16:creationId xmlns:a16="http://schemas.microsoft.com/office/drawing/2014/main" id="{D19B4411-3DF6-6F82-4C6C-9DD93DE8A1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7B76A-41C2-D48E-72F2-843122D08032}"/>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979049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D830-994D-3C5E-A8ED-3C54E36FC3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9E23C9-936E-F90F-B2FD-204050C12D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70929-04CB-C254-969E-1ABFAA228F5A}"/>
              </a:ext>
            </a:extLst>
          </p:cNvPr>
          <p:cNvSpPr>
            <a:spLocks noGrp="1"/>
          </p:cNvSpPr>
          <p:nvPr>
            <p:ph type="dt" sz="half" idx="10"/>
          </p:nvPr>
        </p:nvSpPr>
        <p:spPr/>
        <p:txBody>
          <a:bodyPr/>
          <a:lstStyle/>
          <a:p>
            <a:fld id="{5245EEDF-3EF1-4F6F-A2B3-835FCD47FAFA}" type="datetime1">
              <a:rPr lang="en-US" smtClean="0"/>
              <a:pPr/>
              <a:t>8/15/2025</a:t>
            </a:fld>
            <a:endParaRPr lang="en-US"/>
          </a:p>
        </p:txBody>
      </p:sp>
      <p:sp>
        <p:nvSpPr>
          <p:cNvPr id="5" name="Footer Placeholder 4">
            <a:extLst>
              <a:ext uri="{FF2B5EF4-FFF2-40B4-BE49-F238E27FC236}">
                <a16:creationId xmlns:a16="http://schemas.microsoft.com/office/drawing/2014/main" id="{EADBFCB0-B6EC-C7A3-8831-9E09181F48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2B22E8-7BE8-4893-CC07-01CA9ED74C23}"/>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301744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9B1DBE-DC98-2AE8-8A3A-8F0C764000BC}"/>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4E2D0-184B-5BA8-3D1B-594ECC88D5F9}"/>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BA5E7-B916-0ACE-3778-21DC43F3022F}"/>
              </a:ext>
            </a:extLst>
          </p:cNvPr>
          <p:cNvSpPr>
            <a:spLocks noGrp="1"/>
          </p:cNvSpPr>
          <p:nvPr>
            <p:ph type="dt" sz="half" idx="10"/>
          </p:nvPr>
        </p:nvSpPr>
        <p:spPr/>
        <p:txBody>
          <a:bodyPr/>
          <a:lstStyle/>
          <a:p>
            <a:fld id="{43850698-F8BC-41D9-BA24-BA35A7167D5F}" type="datetime1">
              <a:rPr lang="en-US" smtClean="0"/>
              <a:pPr/>
              <a:t>8/15/2025</a:t>
            </a:fld>
            <a:endParaRPr lang="en-US"/>
          </a:p>
        </p:txBody>
      </p:sp>
      <p:sp>
        <p:nvSpPr>
          <p:cNvPr id="5" name="Footer Placeholder 4">
            <a:extLst>
              <a:ext uri="{FF2B5EF4-FFF2-40B4-BE49-F238E27FC236}">
                <a16:creationId xmlns:a16="http://schemas.microsoft.com/office/drawing/2014/main" id="{F1862366-98BA-8560-E8D0-098961C2A0D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1AF24D-1071-0D25-5041-E5153A80DF5B}"/>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1554289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BFE1-0BBA-4304-0B79-9282B1A756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E8CE4-A1D0-0D8E-7005-059B33AFE8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20B72-E12C-B7F7-4452-7B602DB1119F}"/>
              </a:ext>
            </a:extLst>
          </p:cNvPr>
          <p:cNvSpPr>
            <a:spLocks noGrp="1"/>
          </p:cNvSpPr>
          <p:nvPr>
            <p:ph type="dt" sz="half" idx="10"/>
          </p:nvPr>
        </p:nvSpPr>
        <p:spPr/>
        <p:txBody>
          <a:bodyPr/>
          <a:lstStyle/>
          <a:p>
            <a:fld id="{4003B68F-E575-468C-BEF2-731D030D068D}" type="datetime1">
              <a:rPr lang="en-US" smtClean="0"/>
              <a:pPr/>
              <a:t>8/15/2025</a:t>
            </a:fld>
            <a:endParaRPr lang="en-US"/>
          </a:p>
        </p:txBody>
      </p:sp>
      <p:sp>
        <p:nvSpPr>
          <p:cNvPr id="5" name="Footer Placeholder 4">
            <a:extLst>
              <a:ext uri="{FF2B5EF4-FFF2-40B4-BE49-F238E27FC236}">
                <a16:creationId xmlns:a16="http://schemas.microsoft.com/office/drawing/2014/main" id="{D85E8D7B-F1E1-9000-49F3-626AE7C64A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A7B729-2570-86E8-7564-A6AAB886D385}"/>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459297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1B80-D2D1-A221-C6D8-993BA7D1D879}"/>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A511C2A8-F8E3-DA72-5093-5DA699122160}"/>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B298B1-2748-1D12-74CC-0806B391D273}"/>
              </a:ext>
            </a:extLst>
          </p:cNvPr>
          <p:cNvSpPr>
            <a:spLocks noGrp="1"/>
          </p:cNvSpPr>
          <p:nvPr>
            <p:ph type="dt" sz="half" idx="10"/>
          </p:nvPr>
        </p:nvSpPr>
        <p:spPr/>
        <p:txBody>
          <a:bodyPr/>
          <a:lstStyle/>
          <a:p>
            <a:fld id="{CC66B9E9-6C06-413F-AC63-6F9A1A4AE1CD}" type="datetime1">
              <a:rPr lang="en-US" smtClean="0"/>
              <a:pPr/>
              <a:t>8/15/2025</a:t>
            </a:fld>
            <a:endParaRPr lang="en-US"/>
          </a:p>
        </p:txBody>
      </p:sp>
      <p:sp>
        <p:nvSpPr>
          <p:cNvPr id="5" name="Footer Placeholder 4">
            <a:extLst>
              <a:ext uri="{FF2B5EF4-FFF2-40B4-BE49-F238E27FC236}">
                <a16:creationId xmlns:a16="http://schemas.microsoft.com/office/drawing/2014/main" id="{96DF21B3-ECFF-CCA7-1811-8D05A3C40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83C5F5-F22D-1C4F-F1C1-4BC1A0669C4D}"/>
              </a:ext>
            </a:extLst>
          </p:cNvPr>
          <p:cNvSpPr>
            <a:spLocks noGrp="1"/>
          </p:cNvSpPr>
          <p:nvPr>
            <p:ph type="sldNum" sz="quarter" idx="12"/>
          </p:nvPr>
        </p:nvSpPr>
        <p:spPr>
          <a:xfrm>
            <a:off x="14173200" y="0"/>
            <a:ext cx="4114800" cy="547688"/>
          </a:xfrm>
        </p:spPr>
        <p:txBody>
          <a:bodyPr/>
          <a:lstStyle>
            <a:lvl1pPr>
              <a:defRPr sz="2400" b="1"/>
            </a:lvl1pPr>
          </a:lstStyle>
          <a:p>
            <a:fld id="{423330D0-7765-4A3C-A4FF-DA7B71076211}" type="slidenum">
              <a:rPr lang="en-US" smtClean="0"/>
              <a:pPr/>
              <a:t>‹#›</a:t>
            </a:fld>
            <a:endParaRPr lang="en-US" dirty="0"/>
          </a:p>
        </p:txBody>
      </p:sp>
    </p:spTree>
    <p:extLst>
      <p:ext uri="{BB962C8B-B14F-4D97-AF65-F5344CB8AC3E}">
        <p14:creationId xmlns:p14="http://schemas.microsoft.com/office/powerpoint/2010/main" val="250647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A594-DAF8-4B8C-97E9-676738A49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EA055F-B424-4D8C-6B22-C8AFF43588C7}"/>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40CCE-DB0E-6472-1E8E-4D9F69A27622}"/>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81A6D2-3F39-0E24-4763-BDB8E6A63119}"/>
              </a:ext>
            </a:extLst>
          </p:cNvPr>
          <p:cNvSpPr>
            <a:spLocks noGrp="1"/>
          </p:cNvSpPr>
          <p:nvPr>
            <p:ph type="dt" sz="half" idx="10"/>
          </p:nvPr>
        </p:nvSpPr>
        <p:spPr/>
        <p:txBody>
          <a:bodyPr/>
          <a:lstStyle/>
          <a:p>
            <a:fld id="{C9A2A904-94BF-4B24-8BA7-3A18C7EE5AA4}" type="datetime1">
              <a:rPr lang="en-US" smtClean="0"/>
              <a:pPr/>
              <a:t>8/15/2025</a:t>
            </a:fld>
            <a:endParaRPr lang="en-US"/>
          </a:p>
        </p:txBody>
      </p:sp>
      <p:sp>
        <p:nvSpPr>
          <p:cNvPr id="6" name="Footer Placeholder 5">
            <a:extLst>
              <a:ext uri="{FF2B5EF4-FFF2-40B4-BE49-F238E27FC236}">
                <a16:creationId xmlns:a16="http://schemas.microsoft.com/office/drawing/2014/main" id="{C34092A7-FD74-3C32-119D-41E21DA849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DD34A6-E3C1-3A1D-63D0-2BC8A62D7FC6}"/>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1307547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8E42-DA82-E95D-5B86-4C88D23FAC74}"/>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CF5240-E1A3-92A0-27D8-DAA0F9F77A5F}"/>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8E86938E-E0ED-F232-4AF5-D6B921A1B745}"/>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C3B85C-4252-04CB-6C77-B7495DAE9DF5}"/>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AF9D3EB9-D877-50E2-33CD-8188D1448E04}"/>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E6A789-9D87-0F68-221F-5CF783D41AB7}"/>
              </a:ext>
            </a:extLst>
          </p:cNvPr>
          <p:cNvSpPr>
            <a:spLocks noGrp="1"/>
          </p:cNvSpPr>
          <p:nvPr>
            <p:ph type="dt" sz="half" idx="10"/>
          </p:nvPr>
        </p:nvSpPr>
        <p:spPr/>
        <p:txBody>
          <a:bodyPr/>
          <a:lstStyle/>
          <a:p>
            <a:fld id="{F81C3CD1-619A-4597-9A1E-120756B6BC59}" type="datetime1">
              <a:rPr lang="en-US" smtClean="0"/>
              <a:pPr/>
              <a:t>8/15/2025</a:t>
            </a:fld>
            <a:endParaRPr lang="en-US"/>
          </a:p>
        </p:txBody>
      </p:sp>
      <p:sp>
        <p:nvSpPr>
          <p:cNvPr id="8" name="Footer Placeholder 7">
            <a:extLst>
              <a:ext uri="{FF2B5EF4-FFF2-40B4-BE49-F238E27FC236}">
                <a16:creationId xmlns:a16="http://schemas.microsoft.com/office/drawing/2014/main" id="{A750E0EA-E72F-19F6-E0E0-55523BF23F9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3367ADD-12F7-ED2C-0857-DBB3CC3C6C62}"/>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2175193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CC9C-66BB-1987-356F-ADC81E5FE6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7C8D24-82BB-95C3-70F7-64FABFD065D3}"/>
              </a:ext>
            </a:extLst>
          </p:cNvPr>
          <p:cNvSpPr>
            <a:spLocks noGrp="1"/>
          </p:cNvSpPr>
          <p:nvPr>
            <p:ph type="dt" sz="half" idx="10"/>
          </p:nvPr>
        </p:nvSpPr>
        <p:spPr/>
        <p:txBody>
          <a:bodyPr/>
          <a:lstStyle/>
          <a:p>
            <a:fld id="{2E0DA4B7-4C70-467F-B37B-DDBDB3792133}" type="datetime1">
              <a:rPr lang="en-US" smtClean="0"/>
              <a:pPr/>
              <a:t>8/15/2025</a:t>
            </a:fld>
            <a:endParaRPr lang="en-US"/>
          </a:p>
        </p:txBody>
      </p:sp>
      <p:sp>
        <p:nvSpPr>
          <p:cNvPr id="4" name="Footer Placeholder 3">
            <a:extLst>
              <a:ext uri="{FF2B5EF4-FFF2-40B4-BE49-F238E27FC236}">
                <a16:creationId xmlns:a16="http://schemas.microsoft.com/office/drawing/2014/main" id="{0FC21354-6849-C561-C93E-DDC51B59B1A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7B241B4-90A0-E1CD-7298-884630707366}"/>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424690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DEB3DC-9A7C-FA66-0985-33AC060602A3}"/>
              </a:ext>
            </a:extLst>
          </p:cNvPr>
          <p:cNvSpPr>
            <a:spLocks noGrp="1"/>
          </p:cNvSpPr>
          <p:nvPr>
            <p:ph type="dt" sz="half" idx="10"/>
          </p:nvPr>
        </p:nvSpPr>
        <p:spPr/>
        <p:txBody>
          <a:bodyPr/>
          <a:lstStyle/>
          <a:p>
            <a:fld id="{6F42FD39-ED16-4DD9-952E-F22D99E830C2}" type="datetime1">
              <a:rPr lang="en-US" smtClean="0"/>
              <a:pPr/>
              <a:t>8/15/2025</a:t>
            </a:fld>
            <a:endParaRPr lang="en-US"/>
          </a:p>
        </p:txBody>
      </p:sp>
      <p:sp>
        <p:nvSpPr>
          <p:cNvPr id="3" name="Footer Placeholder 2">
            <a:extLst>
              <a:ext uri="{FF2B5EF4-FFF2-40B4-BE49-F238E27FC236}">
                <a16:creationId xmlns:a16="http://schemas.microsoft.com/office/drawing/2014/main" id="{347BA200-4E9F-65EB-66FB-DC12FEBCD21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A01B35-A2AB-2A2A-33A9-521AC447FE1C}"/>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129325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2D55-C6F7-80FF-9647-98899ADFAC14}"/>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87C6988D-BD19-F252-F810-B3E614DF8F8B}"/>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B6157F-A3A0-3D4C-28D7-D238478BEE5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EE31075F-805A-3099-8BEB-220A0869F75C}"/>
              </a:ext>
            </a:extLst>
          </p:cNvPr>
          <p:cNvSpPr>
            <a:spLocks noGrp="1"/>
          </p:cNvSpPr>
          <p:nvPr>
            <p:ph type="dt" sz="half" idx="10"/>
          </p:nvPr>
        </p:nvSpPr>
        <p:spPr/>
        <p:txBody>
          <a:bodyPr/>
          <a:lstStyle/>
          <a:p>
            <a:fld id="{04326E5E-B6BA-4AC7-9BFC-68C1A2DAED33}" type="datetime1">
              <a:rPr lang="en-US" smtClean="0"/>
              <a:pPr/>
              <a:t>8/15/2025</a:t>
            </a:fld>
            <a:endParaRPr lang="en-US"/>
          </a:p>
        </p:txBody>
      </p:sp>
      <p:sp>
        <p:nvSpPr>
          <p:cNvPr id="6" name="Footer Placeholder 5">
            <a:extLst>
              <a:ext uri="{FF2B5EF4-FFF2-40B4-BE49-F238E27FC236}">
                <a16:creationId xmlns:a16="http://schemas.microsoft.com/office/drawing/2014/main" id="{B1C9ED89-CDDC-A6E8-344C-8B327CD6FB1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6B4C8A-AB4A-E940-F836-924C21CE80B2}"/>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1806395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69D6-6AE7-DE76-30C0-2410D6AA782A}"/>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4DEAAEDA-5BF8-B753-E5C3-93E45151995B}"/>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A342A22A-B808-AA5A-1B29-0C73F351F732}"/>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DE6DD7E4-E5A4-17B5-79E6-74AC9B318075}"/>
              </a:ext>
            </a:extLst>
          </p:cNvPr>
          <p:cNvSpPr>
            <a:spLocks noGrp="1"/>
          </p:cNvSpPr>
          <p:nvPr>
            <p:ph type="dt" sz="half" idx="10"/>
          </p:nvPr>
        </p:nvSpPr>
        <p:spPr/>
        <p:txBody>
          <a:bodyPr/>
          <a:lstStyle/>
          <a:p>
            <a:fld id="{404AFD51-2140-4A8A-9204-FF4AC65A40DA}" type="datetime1">
              <a:rPr lang="en-US" smtClean="0"/>
              <a:pPr/>
              <a:t>8/15/2025</a:t>
            </a:fld>
            <a:endParaRPr lang="en-US"/>
          </a:p>
        </p:txBody>
      </p:sp>
      <p:sp>
        <p:nvSpPr>
          <p:cNvPr id="6" name="Footer Placeholder 5">
            <a:extLst>
              <a:ext uri="{FF2B5EF4-FFF2-40B4-BE49-F238E27FC236}">
                <a16:creationId xmlns:a16="http://schemas.microsoft.com/office/drawing/2014/main" id="{D3998EBF-5B3D-5F58-E7E5-1B743B5F27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CC5F91-293C-3062-147C-187ABD659350}"/>
              </a:ext>
            </a:extLst>
          </p:cNvPr>
          <p:cNvSpPr>
            <a:spLocks noGrp="1"/>
          </p:cNvSpPr>
          <p:nvPr>
            <p:ph type="sldNum" sz="quarter" idx="12"/>
          </p:nvPr>
        </p:nvSpPr>
        <p:spPr/>
        <p:txBody>
          <a:bodyPr/>
          <a:lstStyle/>
          <a:p>
            <a:fld id="{423330D0-7765-4A3C-A4FF-DA7B71076211}" type="slidenum">
              <a:rPr lang="en-US" smtClean="0"/>
              <a:pPr/>
              <a:t>‹#›</a:t>
            </a:fld>
            <a:endParaRPr lang="en-US"/>
          </a:p>
        </p:txBody>
      </p:sp>
    </p:spTree>
    <p:extLst>
      <p:ext uri="{BB962C8B-B14F-4D97-AF65-F5344CB8AC3E}">
        <p14:creationId xmlns:p14="http://schemas.microsoft.com/office/powerpoint/2010/main" val="100567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2F46B4-D984-1E6D-32B1-D300FF3D184A}"/>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C94841-4C3B-7B5B-E1C2-E3D0E4E5AF6F}"/>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D8890-F983-B123-E8E5-E409263DCA1E}"/>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D8F9545-282E-4386-B632-8D053BB26DB7}" type="datetime1">
              <a:rPr lang="en-US" smtClean="0"/>
              <a:pPr/>
              <a:t>8/15/2025</a:t>
            </a:fld>
            <a:endParaRPr lang="en-US"/>
          </a:p>
        </p:txBody>
      </p:sp>
      <p:sp>
        <p:nvSpPr>
          <p:cNvPr id="5" name="Footer Placeholder 4">
            <a:extLst>
              <a:ext uri="{FF2B5EF4-FFF2-40B4-BE49-F238E27FC236}">
                <a16:creationId xmlns:a16="http://schemas.microsoft.com/office/drawing/2014/main" id="{2EE8F739-3685-27A9-8FB5-9EED7306AB41}"/>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47D09FB-550C-8AF8-17D2-71881DA6D967}"/>
              </a:ext>
            </a:extLst>
          </p:cNvPr>
          <p:cNvSpPr>
            <a:spLocks noGrp="1"/>
          </p:cNvSpPr>
          <p:nvPr>
            <p:ph type="sldNum" sz="quarter" idx="4"/>
          </p:nvPr>
        </p:nvSpPr>
        <p:spPr>
          <a:xfrm>
            <a:off x="14154873" y="0"/>
            <a:ext cx="4114800" cy="547688"/>
          </a:xfrm>
          <a:prstGeom prst="rect">
            <a:avLst/>
          </a:prstGeom>
        </p:spPr>
        <p:txBody>
          <a:bodyPr vert="horz" lIns="91440" tIns="45720" rIns="91440" bIns="45720" rtlCol="0" anchor="ctr"/>
          <a:lstStyle>
            <a:lvl1pPr algn="r">
              <a:defRPr sz="2400" b="1">
                <a:solidFill>
                  <a:schemeClr val="tx1">
                    <a:tint val="75000"/>
                  </a:schemeClr>
                </a:solidFill>
              </a:defRPr>
            </a:lvl1pPr>
          </a:lstStyle>
          <a:p>
            <a:fld id="{423330D0-7765-4A3C-A4FF-DA7B71076211}" type="slidenum">
              <a:rPr lang="en-US" smtClean="0"/>
              <a:pPr/>
              <a:t>‹#›</a:t>
            </a:fld>
            <a:endParaRPr lang="en-US" dirty="0"/>
          </a:p>
        </p:txBody>
      </p:sp>
    </p:spTree>
    <p:extLst>
      <p:ext uri="{BB962C8B-B14F-4D97-AF65-F5344CB8AC3E}">
        <p14:creationId xmlns:p14="http://schemas.microsoft.com/office/powerpoint/2010/main" val="1973997023"/>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1.sv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8.sv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2.svg"/><Relationship Id="rId4" Type="http://schemas.openxmlformats.org/officeDocument/2006/relationships/image" Target="../media/image2.sv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5.sv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svg"/><Relationship Id="rId9" Type="http://schemas.openxmlformats.org/officeDocument/2006/relationships/image" Target="../media/image34.sv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1.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0.png"/><Relationship Id="rId17" Type="http://schemas.openxmlformats.org/officeDocument/2006/relationships/image" Target="../media/image38.svg"/><Relationship Id="rId2" Type="http://schemas.openxmlformats.org/officeDocument/2006/relationships/notesSlide" Target="../notesSlides/notesSlide24.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6.svg"/><Relationship Id="rId5" Type="http://schemas.openxmlformats.org/officeDocument/2006/relationships/image" Target="../media/image3.png"/><Relationship Id="rId15" Type="http://schemas.openxmlformats.org/officeDocument/2006/relationships/image" Target="../media/image15.svg"/><Relationship Id="rId10" Type="http://schemas.openxmlformats.org/officeDocument/2006/relationships/image" Target="../media/image35.png"/><Relationship Id="rId4" Type="http://schemas.openxmlformats.org/officeDocument/2006/relationships/image" Target="../media/image2.svg"/><Relationship Id="rId9" Type="http://schemas.openxmlformats.org/officeDocument/2006/relationships/image" Target="../media/image28.sv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pixabay.com/en/button-stop-red-cross-warning-3122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hyperlink" Target="https://openclipart.org/detail/158773/yes-button.-bot%C3%83%C2%B3n-s%C3%83%C2%AD-by-ehecatl1138" TargetMode="External"/><Relationship Id="rId4" Type="http://schemas.openxmlformats.org/officeDocument/2006/relationships/image" Target="../media/image2.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5.svg"/><Relationship Id="rId4" Type="http://schemas.openxmlformats.org/officeDocument/2006/relationships/image" Target="../media/image2.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p:cNvSpPr/>
          <p:nvPr/>
        </p:nvSpPr>
        <p:spPr>
          <a:xfrm rot="5393668">
            <a:off x="-440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p:cNvGrpSpPr/>
          <p:nvPr/>
        </p:nvGrpSpPr>
        <p:grpSpPr>
          <a:xfrm>
            <a:off x="0" y="4619630"/>
            <a:ext cx="18421300" cy="6345250"/>
            <a:chOff x="0" y="0"/>
            <a:chExt cx="24561733" cy="8460333"/>
          </a:xfrm>
        </p:grpSpPr>
        <p:sp>
          <p:nvSpPr>
            <p:cNvPr id="26" name="Freeform 26"/>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27" name="Group 27"/>
          <p:cNvGrpSpPr/>
          <p:nvPr/>
        </p:nvGrpSpPr>
        <p:grpSpPr>
          <a:xfrm>
            <a:off x="-23823" y="4895598"/>
            <a:ext cx="18421255" cy="6052675"/>
            <a:chOff x="-37841" y="-94523"/>
            <a:chExt cx="24561673" cy="8110093"/>
          </a:xfrm>
        </p:grpSpPr>
        <p:sp>
          <p:nvSpPr>
            <p:cNvPr id="28" name="Freeform 28"/>
            <p:cNvSpPr/>
            <p:nvPr/>
          </p:nvSpPr>
          <p:spPr>
            <a:xfrm>
              <a:off x="-37841" y="-94523"/>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grpSp>
        <p:nvGrpSpPr>
          <p:cNvPr id="31" name="Group 31"/>
          <p:cNvGrpSpPr/>
          <p:nvPr/>
        </p:nvGrpSpPr>
        <p:grpSpPr>
          <a:xfrm rot="8100000">
            <a:off x="12049387" y="4168263"/>
            <a:ext cx="302374" cy="302374"/>
            <a:chOff x="0" y="0"/>
            <a:chExt cx="403165" cy="403165"/>
          </a:xfrm>
        </p:grpSpPr>
        <p:sp>
          <p:nvSpPr>
            <p:cNvPr id="32" name="Freeform 32"/>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33" name="Group 33"/>
          <p:cNvGrpSpPr/>
          <p:nvPr/>
        </p:nvGrpSpPr>
        <p:grpSpPr>
          <a:xfrm rot="8100000">
            <a:off x="14363962" y="4263538"/>
            <a:ext cx="245224" cy="245224"/>
            <a:chOff x="0" y="0"/>
            <a:chExt cx="326965" cy="326965"/>
          </a:xfrm>
        </p:grpSpPr>
        <p:sp>
          <p:nvSpPr>
            <p:cNvPr id="34" name="Freeform 34"/>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sp>
        <p:nvSpPr>
          <p:cNvPr id="35" name="Freeform 35"/>
          <p:cNvSpPr/>
          <p:nvPr/>
        </p:nvSpPr>
        <p:spPr>
          <a:xfrm>
            <a:off x="-23823" y="4511813"/>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36" name="Freeform 36"/>
          <p:cNvSpPr/>
          <p:nvPr/>
        </p:nvSpPr>
        <p:spPr>
          <a:xfrm>
            <a:off x="-85674" y="4010176"/>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grpSp>
        <p:nvGrpSpPr>
          <p:cNvPr id="37" name="Group 37"/>
          <p:cNvGrpSpPr/>
          <p:nvPr/>
        </p:nvGrpSpPr>
        <p:grpSpPr>
          <a:xfrm>
            <a:off x="5971875" y="4286075"/>
            <a:ext cx="248250" cy="248250"/>
            <a:chOff x="0" y="0"/>
            <a:chExt cx="331000" cy="331000"/>
          </a:xfrm>
        </p:grpSpPr>
        <p:sp>
          <p:nvSpPr>
            <p:cNvPr id="38" name="Freeform 38"/>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9" name="Group 39"/>
          <p:cNvGrpSpPr/>
          <p:nvPr/>
        </p:nvGrpSpPr>
        <p:grpSpPr>
          <a:xfrm>
            <a:off x="2161875" y="4857575"/>
            <a:ext cx="248250" cy="248250"/>
            <a:chOff x="0" y="0"/>
            <a:chExt cx="331000" cy="331000"/>
          </a:xfrm>
        </p:grpSpPr>
        <p:sp>
          <p:nvSpPr>
            <p:cNvPr id="40" name="Freeform 40"/>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41" name="Group 41"/>
          <p:cNvGrpSpPr/>
          <p:nvPr/>
        </p:nvGrpSpPr>
        <p:grpSpPr>
          <a:xfrm>
            <a:off x="9781875" y="4145739"/>
            <a:ext cx="248250" cy="248250"/>
            <a:chOff x="0" y="0"/>
            <a:chExt cx="331000" cy="331000"/>
          </a:xfrm>
        </p:grpSpPr>
        <p:sp>
          <p:nvSpPr>
            <p:cNvPr id="42" name="Freeform 4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43" name="Group 43"/>
          <p:cNvGrpSpPr/>
          <p:nvPr/>
        </p:nvGrpSpPr>
        <p:grpSpPr>
          <a:xfrm rot="8100000">
            <a:off x="17371323" y="3752963"/>
            <a:ext cx="302374" cy="302374"/>
            <a:chOff x="0" y="0"/>
            <a:chExt cx="403165" cy="403165"/>
          </a:xfrm>
        </p:grpSpPr>
        <p:sp>
          <p:nvSpPr>
            <p:cNvPr id="44" name="Freeform 44"/>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45" name="Freeform 45"/>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46" name="TextBox 46"/>
          <p:cNvSpPr txBox="1"/>
          <p:nvPr/>
        </p:nvSpPr>
        <p:spPr>
          <a:xfrm>
            <a:off x="-217265" y="7881465"/>
            <a:ext cx="18669000" cy="2462213"/>
          </a:xfrm>
          <a:prstGeom prst="rect">
            <a:avLst/>
          </a:prstGeom>
        </p:spPr>
        <p:txBody>
          <a:bodyPr wrap="square" lIns="0" tIns="0" rIns="0" bIns="0" rtlCol="0" anchor="t">
            <a:spAutoFit/>
          </a:bodyPr>
          <a:lstStyle/>
          <a:p>
            <a:pPr algn="ctr">
              <a:lnSpc>
                <a:spcPts val="9600"/>
              </a:lnSpc>
            </a:pPr>
            <a:r>
              <a:rPr lang="en-US" sz="8000" b="1" dirty="0">
                <a:solidFill>
                  <a:srgbClr val="FFFFFF"/>
                </a:solidFill>
                <a:latin typeface="Oswald Bold"/>
                <a:ea typeface="Oswald Bold"/>
                <a:cs typeface="Oswald Bold"/>
                <a:sym typeface="Oswald Bold"/>
              </a:rPr>
              <a:t>Medical Center Management System</a:t>
            </a:r>
          </a:p>
          <a:p>
            <a:pPr algn="ctr">
              <a:lnSpc>
                <a:spcPts val="9600"/>
              </a:lnSpc>
            </a:pPr>
            <a:r>
              <a:rPr lang="en-US" sz="8000" b="1" dirty="0">
                <a:solidFill>
                  <a:srgbClr val="AFF000"/>
                </a:solidFill>
                <a:latin typeface="Arimo Bold"/>
                <a:ea typeface="Arimo Bold"/>
                <a:cs typeface="Arimo Bold"/>
                <a:sym typeface="Arimo Bold"/>
              </a:rPr>
              <a:t> </a:t>
            </a:r>
          </a:p>
        </p:txBody>
      </p:sp>
      <p:sp>
        <p:nvSpPr>
          <p:cNvPr id="48" name="Slide Number Placeholder 47">
            <a:extLst>
              <a:ext uri="{FF2B5EF4-FFF2-40B4-BE49-F238E27FC236}">
                <a16:creationId xmlns:a16="http://schemas.microsoft.com/office/drawing/2014/main" id="{A84018F2-0762-3D45-FCB1-A035B1AC3E8A}"/>
              </a:ext>
            </a:extLst>
          </p:cNvPr>
          <p:cNvSpPr>
            <a:spLocks noGrp="1"/>
          </p:cNvSpPr>
          <p:nvPr>
            <p:ph type="sldNum" sz="quarter" idx="12"/>
          </p:nvPr>
        </p:nvSpPr>
        <p:spPr/>
        <p:txBody>
          <a:bodyPr/>
          <a:lstStyle/>
          <a:p>
            <a:fld id="{423330D0-7765-4A3C-A4FF-DA7B71076211}" type="slidenum">
              <a:rPr lang="en-US" smtClean="0"/>
              <a:pPr/>
              <a:t>1</a:t>
            </a:fld>
            <a:endParaRPr lang="en-US"/>
          </a:p>
        </p:txBody>
      </p:sp>
      <p:pic>
        <p:nvPicPr>
          <p:cNvPr id="50" name="Picture 49">
            <a:extLst>
              <a:ext uri="{FF2B5EF4-FFF2-40B4-BE49-F238E27FC236}">
                <a16:creationId xmlns:a16="http://schemas.microsoft.com/office/drawing/2014/main" id="{65D063FC-FED4-5F56-9A3C-C0E67FC21D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234" y="247988"/>
            <a:ext cx="7230915" cy="38975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A599A619-BC0B-EC02-12EA-FFC46A134932}"/>
              </a:ext>
            </a:extLst>
          </p:cNvPr>
          <p:cNvSpPr>
            <a:spLocks noGrp="1"/>
          </p:cNvSpPr>
          <p:nvPr>
            <p:ph type="sldNum" sz="quarter" idx="12"/>
          </p:nvPr>
        </p:nvSpPr>
        <p:spPr/>
        <p:txBody>
          <a:bodyPr/>
          <a:lstStyle/>
          <a:p>
            <a:fld id="{423330D0-7765-4A3C-A4FF-DA7B71076211}" type="slidenum">
              <a:rPr lang="en-US" smtClean="0"/>
              <a:pPr/>
              <a:t>10</a:t>
            </a:fld>
            <a:endParaRPr lang="en-US"/>
          </a:p>
        </p:txBody>
      </p:sp>
      <p:sp>
        <p:nvSpPr>
          <p:cNvPr id="49" name="Rectangle 48">
            <a:extLst>
              <a:ext uri="{FF2B5EF4-FFF2-40B4-BE49-F238E27FC236}">
                <a16:creationId xmlns:a16="http://schemas.microsoft.com/office/drawing/2014/main" id="{1CF3F64B-8CD0-D6B6-8F73-99D71DADFCD0}"/>
              </a:ext>
            </a:extLst>
          </p:cNvPr>
          <p:cNvSpPr/>
          <p:nvPr/>
        </p:nvSpPr>
        <p:spPr>
          <a:xfrm>
            <a:off x="2295527" y="2166339"/>
            <a:ext cx="10875839" cy="1072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46">
            <a:extLst>
              <a:ext uri="{FF2B5EF4-FFF2-40B4-BE49-F238E27FC236}">
                <a16:creationId xmlns:a16="http://schemas.microsoft.com/office/drawing/2014/main" id="{256D547E-DE19-901E-CB00-A5EF21397CD0}"/>
              </a:ext>
            </a:extLst>
          </p:cNvPr>
          <p:cNvSpPr txBox="1"/>
          <p:nvPr/>
        </p:nvSpPr>
        <p:spPr>
          <a:xfrm>
            <a:off x="2229299" y="836330"/>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FUNCTIONAL REQUIREMENTS</a:t>
            </a:r>
          </a:p>
        </p:txBody>
      </p:sp>
      <p:sp>
        <p:nvSpPr>
          <p:cNvPr id="54" name="Freeform 2">
            <a:extLst>
              <a:ext uri="{FF2B5EF4-FFF2-40B4-BE49-F238E27FC236}">
                <a16:creationId xmlns:a16="http://schemas.microsoft.com/office/drawing/2014/main" id="{3078C5F6-1FE0-8A93-BB3B-9FC01D1E6934}"/>
              </a:ext>
            </a:extLst>
          </p:cNvPr>
          <p:cNvSpPr/>
          <p:nvPr/>
        </p:nvSpPr>
        <p:spPr>
          <a:xfrm>
            <a:off x="12490188" y="2832569"/>
            <a:ext cx="4681271" cy="4659585"/>
          </a:xfrm>
          <a:custGeom>
            <a:avLst/>
            <a:gdLst/>
            <a:ahLst/>
            <a:cxnLst/>
            <a:rect l="l" t="t" r="r" b="b"/>
            <a:pathLst>
              <a:path w="6815642" h="7212443">
                <a:moveTo>
                  <a:pt x="0" y="0"/>
                </a:moveTo>
                <a:lnTo>
                  <a:pt x="6815642" y="0"/>
                </a:lnTo>
                <a:lnTo>
                  <a:pt x="6815642" y="7212444"/>
                </a:lnTo>
                <a:lnTo>
                  <a:pt x="0" y="7212444"/>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sp>
      <p:sp>
        <p:nvSpPr>
          <p:cNvPr id="56" name="Freeform 16">
            <a:extLst>
              <a:ext uri="{FF2B5EF4-FFF2-40B4-BE49-F238E27FC236}">
                <a16:creationId xmlns:a16="http://schemas.microsoft.com/office/drawing/2014/main" id="{DB5B4B44-2D9F-55F5-3004-9B7B5373C6EF}"/>
              </a:ext>
            </a:extLst>
          </p:cNvPr>
          <p:cNvSpPr/>
          <p:nvPr/>
        </p:nvSpPr>
        <p:spPr>
          <a:xfrm>
            <a:off x="788406" y="2321109"/>
            <a:ext cx="10561791" cy="5973124"/>
          </a:xfrm>
          <a:custGeom>
            <a:avLst/>
            <a:gdLst/>
            <a:ahLst/>
            <a:cxnLst/>
            <a:rect l="l" t="t" r="r" b="b"/>
            <a:pathLst>
              <a:path w="1817002" h="1284657">
                <a:moveTo>
                  <a:pt x="57232" y="0"/>
                </a:moveTo>
                <a:lnTo>
                  <a:pt x="1759770" y="0"/>
                </a:lnTo>
                <a:cubicBezTo>
                  <a:pt x="1791378" y="0"/>
                  <a:pt x="1817002" y="25624"/>
                  <a:pt x="1817002" y="57232"/>
                </a:cubicBezTo>
                <a:lnTo>
                  <a:pt x="1817002" y="1227425"/>
                </a:lnTo>
                <a:cubicBezTo>
                  <a:pt x="1817002" y="1259034"/>
                  <a:pt x="1791378" y="1284657"/>
                  <a:pt x="1759770" y="1284657"/>
                </a:cubicBezTo>
                <a:lnTo>
                  <a:pt x="57232" y="1284657"/>
                </a:lnTo>
                <a:cubicBezTo>
                  <a:pt x="25624" y="1284657"/>
                  <a:pt x="0" y="1259034"/>
                  <a:pt x="0" y="1227425"/>
                </a:cubicBezTo>
                <a:lnTo>
                  <a:pt x="0" y="57232"/>
                </a:lnTo>
                <a:cubicBezTo>
                  <a:pt x="0" y="25624"/>
                  <a:pt x="25624" y="0"/>
                  <a:pt x="57232" y="0"/>
                </a:cubicBezTo>
                <a:close/>
              </a:path>
            </a:pathLst>
          </a:custGeom>
          <a:solidFill>
            <a:schemeClr val="accent4">
              <a:lumMod val="20000"/>
              <a:lumOff val="80000"/>
            </a:schemeClr>
          </a:solidFill>
        </p:spPr>
        <p:txBody>
          <a:bodyPr/>
          <a:lstStyle/>
          <a:p>
            <a:endParaRPr lang="en-US"/>
          </a:p>
        </p:txBody>
      </p:sp>
      <p:sp>
        <p:nvSpPr>
          <p:cNvPr id="58" name="Rectangle 57">
            <a:extLst>
              <a:ext uri="{FF2B5EF4-FFF2-40B4-BE49-F238E27FC236}">
                <a16:creationId xmlns:a16="http://schemas.microsoft.com/office/drawing/2014/main" id="{741A35CE-741D-C796-50AC-D9E62E402261}"/>
              </a:ext>
            </a:extLst>
          </p:cNvPr>
          <p:cNvSpPr/>
          <p:nvPr/>
        </p:nvSpPr>
        <p:spPr>
          <a:xfrm>
            <a:off x="1084636" y="2517911"/>
            <a:ext cx="9970163" cy="6555641"/>
          </a:xfrm>
          <a:prstGeom prst="rect">
            <a:avLst/>
          </a:prstGeom>
        </p:spPr>
        <p:txBody>
          <a:bodyPr wrap="square">
            <a:spAutoFit/>
          </a:bodyPr>
          <a:lstStyle/>
          <a:p>
            <a:pPr marL="342900" indent="-342900">
              <a:lnSpc>
                <a:spcPct val="150000"/>
              </a:lnSpc>
              <a:buFont typeface="Wingdings" panose="05000000000000000000" pitchFamily="2" charset="2"/>
              <a:buChar char="q"/>
              <a:defRPr/>
            </a:pPr>
            <a:r>
              <a:rPr lang="en-US" sz="4000" b="1" spc="300" dirty="0">
                <a:effectLst>
                  <a:outerShdw blurRad="38100" dist="38100" dir="2700000" algn="tl">
                    <a:srgbClr val="000000">
                      <a:alpha val="43137"/>
                    </a:srgbClr>
                  </a:outerShdw>
                </a:effectLst>
                <a:latin typeface="Aileron" panose="020B0604020202020204" charset="0"/>
              </a:rPr>
              <a:t> </a:t>
            </a:r>
            <a:r>
              <a:rPr lang="en-US" sz="4000" spc="300" dirty="0">
                <a:effectLst>
                  <a:outerShdw blurRad="38100" dist="38100" dir="2700000" algn="tl">
                    <a:srgbClr val="000000">
                      <a:alpha val="43137"/>
                    </a:srgbClr>
                  </a:outerShdw>
                </a:effectLst>
                <a:latin typeface="Aileron" panose="020B0604020202020204" charset="0"/>
              </a:rPr>
              <a:t>User</a:t>
            </a:r>
            <a:r>
              <a:rPr kumimoji="0" lang="en-US" sz="4000"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rPr>
              <a:t> Management </a:t>
            </a:r>
            <a:r>
              <a:rPr lang="en-US" sz="4000" spc="300" dirty="0">
                <a:effectLst>
                  <a:outerShdw blurRad="38100" dist="38100" dir="2700000" algn="tl">
                    <a:srgbClr val="000000">
                      <a:alpha val="43137"/>
                    </a:srgbClr>
                  </a:outerShdw>
                </a:effectLst>
                <a:latin typeface="Aileron" panose="020B0604020202020204" charset="0"/>
              </a:rPr>
              <a:t>and Booking</a:t>
            </a:r>
          </a:p>
          <a:p>
            <a:pPr lvl="0">
              <a:lnSpc>
                <a:spcPct val="150000"/>
              </a:lnSpc>
              <a:defRPr/>
            </a:pPr>
            <a:r>
              <a:rPr kumimoji="0" lang="en-US" sz="4000"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rPr>
              <a:t>    Appointments</a:t>
            </a:r>
          </a:p>
          <a:p>
            <a:pPr marL="342900" indent="-342900">
              <a:lnSpc>
                <a:spcPct val="150000"/>
              </a:lnSpc>
              <a:buFont typeface="Wingdings" panose="05000000000000000000" pitchFamily="2" charset="2"/>
              <a:buChar char="q"/>
              <a:defRPr/>
            </a:pPr>
            <a:r>
              <a:rPr lang="en-US" sz="4000" spc="300" dirty="0">
                <a:effectLst>
                  <a:outerShdw blurRad="38100" dist="38100" dir="2700000" algn="tl">
                    <a:srgbClr val="000000">
                      <a:alpha val="43137"/>
                    </a:srgbClr>
                  </a:outerShdw>
                </a:effectLst>
                <a:latin typeface="Aileron" panose="020B0604020202020204" charset="0"/>
              </a:rPr>
              <a:t> Laboratory</a:t>
            </a:r>
            <a:r>
              <a:rPr lang="x-none" sz="4000" spc="300" dirty="0">
                <a:effectLst>
                  <a:outerShdw blurRad="38100" dist="38100" dir="2700000" algn="tl">
                    <a:srgbClr val="000000">
                      <a:alpha val="43137"/>
                    </a:srgbClr>
                  </a:outerShdw>
                </a:effectLst>
                <a:latin typeface="Aileron" panose="020B0604020202020204" charset="0"/>
              </a:rPr>
              <a:t> Management</a:t>
            </a:r>
            <a:endParaRPr kumimoji="0" lang="en-US" sz="4000"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a:p>
            <a:pPr marL="342900" lvl="0" indent="-342900">
              <a:lnSpc>
                <a:spcPct val="150000"/>
              </a:lnSpc>
              <a:buFont typeface="Wingdings" panose="05000000000000000000" pitchFamily="2" charset="2"/>
              <a:buChar char="q"/>
              <a:defRPr/>
            </a:pPr>
            <a:r>
              <a:rPr lang="en-US" sz="4000" spc="300" dirty="0">
                <a:effectLst>
                  <a:outerShdw blurRad="38100" dist="38100" dir="2700000" algn="tl">
                    <a:srgbClr val="000000">
                      <a:alpha val="43137"/>
                    </a:srgbClr>
                  </a:outerShdw>
                </a:effectLst>
                <a:latin typeface="Aileron" panose="020B0604020202020204" charset="0"/>
              </a:rPr>
              <a:t> Inventory</a:t>
            </a:r>
            <a:r>
              <a:rPr kumimoji="0" lang="x-none" sz="4000"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rPr>
              <a:t> Management</a:t>
            </a:r>
          </a:p>
          <a:p>
            <a:pPr marL="342900" lvl="0" indent="-342900">
              <a:lnSpc>
                <a:spcPct val="150000"/>
              </a:lnSpc>
              <a:buFont typeface="Wingdings" panose="05000000000000000000" pitchFamily="2" charset="2"/>
              <a:buChar char="q"/>
              <a:defRPr/>
            </a:pPr>
            <a:r>
              <a:rPr kumimoji="0" lang="en-US" sz="4000"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rPr>
              <a:t> Sup</a:t>
            </a:r>
            <a:r>
              <a:rPr lang="en-US" sz="4000" spc="300" dirty="0">
                <a:effectLst>
                  <a:outerShdw blurRad="38100" dist="38100" dir="2700000" algn="tl">
                    <a:srgbClr val="000000">
                      <a:alpha val="43137"/>
                    </a:srgbClr>
                  </a:outerShdw>
                </a:effectLst>
                <a:latin typeface="Aileron" panose="020B0604020202020204" charset="0"/>
              </a:rPr>
              <a:t>plier</a:t>
            </a:r>
            <a:r>
              <a:rPr kumimoji="0" lang="x-none" sz="4000"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rPr>
              <a:t> Management</a:t>
            </a:r>
          </a:p>
          <a:p>
            <a:pPr marL="342900" lvl="0" indent="-342900">
              <a:lnSpc>
                <a:spcPct val="150000"/>
              </a:lnSpc>
              <a:buFont typeface="Wingdings" panose="05000000000000000000" pitchFamily="2" charset="2"/>
              <a:buChar char="q"/>
              <a:defRPr/>
            </a:pPr>
            <a:r>
              <a:rPr kumimoji="0" lang="en-US" sz="4000"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rPr>
              <a:t> </a:t>
            </a:r>
            <a:r>
              <a:rPr lang="en-US" sz="4000" spc="300" dirty="0">
                <a:effectLst>
                  <a:outerShdw blurRad="38100" dist="38100" dir="2700000" algn="tl">
                    <a:srgbClr val="000000">
                      <a:alpha val="43137"/>
                    </a:srgbClr>
                  </a:outerShdw>
                </a:effectLst>
                <a:latin typeface="Aileron" panose="020B0604020202020204" charset="0"/>
              </a:rPr>
              <a:t>Bill &amp; Payment</a:t>
            </a:r>
            <a:r>
              <a:rPr kumimoji="0" lang="x-none" sz="4000" i="0" strike="noStrike" kern="1200" cap="none" spc="300" normalizeH="0" baseline="0" noProof="0">
                <a:ln>
                  <a:noFill/>
                </a:ln>
                <a:effectLst>
                  <a:outerShdw blurRad="38100" dist="38100" dir="2700000" algn="tl">
                    <a:srgbClr val="000000">
                      <a:alpha val="43137"/>
                    </a:srgbClr>
                  </a:outerShdw>
                </a:effectLst>
                <a:uLnTx/>
                <a:uFillTx/>
                <a:latin typeface="Aileron" panose="020B0604020202020204" charset="0"/>
              </a:rPr>
              <a:t> </a:t>
            </a:r>
            <a:r>
              <a:rPr kumimoji="0" lang="x-none" sz="4000"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rPr>
              <a:t>Management</a:t>
            </a:r>
          </a:p>
          <a:p>
            <a:pPr marL="342900" lvl="0" indent="-342900">
              <a:lnSpc>
                <a:spcPct val="150000"/>
              </a:lnSpc>
              <a:buFont typeface="Wingdings" panose="05000000000000000000" pitchFamily="2" charset="2"/>
              <a:buChar char="q"/>
              <a:defRPr/>
            </a:pPr>
            <a:endParaRPr kumimoji="0" lang="x-none" sz="40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DC15D2D9-770A-9C80-DFA4-6B5B7D5DDD29}"/>
              </a:ext>
            </a:extLst>
          </p:cNvPr>
          <p:cNvSpPr>
            <a:spLocks noGrp="1"/>
          </p:cNvSpPr>
          <p:nvPr>
            <p:ph type="sldNum" sz="quarter" idx="12"/>
          </p:nvPr>
        </p:nvSpPr>
        <p:spPr/>
        <p:txBody>
          <a:bodyPr/>
          <a:lstStyle/>
          <a:p>
            <a:fld id="{423330D0-7765-4A3C-A4FF-DA7B71076211}" type="slidenum">
              <a:rPr lang="en-US" smtClean="0"/>
              <a:pPr/>
              <a:t>11</a:t>
            </a:fld>
            <a:endParaRPr lang="en-US"/>
          </a:p>
        </p:txBody>
      </p:sp>
      <p:sp>
        <p:nvSpPr>
          <p:cNvPr id="54" name="TextBox 46">
            <a:extLst>
              <a:ext uri="{FF2B5EF4-FFF2-40B4-BE49-F238E27FC236}">
                <a16:creationId xmlns:a16="http://schemas.microsoft.com/office/drawing/2014/main" id="{5A5FDDBC-5EE8-F317-DC65-7E20D44B9301}"/>
              </a:ext>
            </a:extLst>
          </p:cNvPr>
          <p:cNvSpPr txBox="1"/>
          <p:nvPr/>
        </p:nvSpPr>
        <p:spPr>
          <a:xfrm>
            <a:off x="2229299" y="836329"/>
            <a:ext cx="13179177" cy="560731"/>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user  Management &amp; booking appointments</a:t>
            </a:r>
          </a:p>
        </p:txBody>
      </p:sp>
      <p:grpSp>
        <p:nvGrpSpPr>
          <p:cNvPr id="56" name="Group 15">
            <a:extLst>
              <a:ext uri="{FF2B5EF4-FFF2-40B4-BE49-F238E27FC236}">
                <a16:creationId xmlns:a16="http://schemas.microsoft.com/office/drawing/2014/main" id="{B1A1340D-4718-49A8-B328-D15E395D6A84}"/>
              </a:ext>
            </a:extLst>
          </p:cNvPr>
          <p:cNvGrpSpPr/>
          <p:nvPr/>
        </p:nvGrpSpPr>
        <p:grpSpPr>
          <a:xfrm>
            <a:off x="600587" y="2626309"/>
            <a:ext cx="7967123" cy="4797425"/>
            <a:chOff x="0" y="0"/>
            <a:chExt cx="1817002" cy="1284657"/>
          </a:xfrm>
          <a:solidFill>
            <a:schemeClr val="accent4">
              <a:lumMod val="20000"/>
              <a:lumOff val="80000"/>
            </a:schemeClr>
          </a:solidFill>
        </p:grpSpPr>
        <p:sp>
          <p:nvSpPr>
            <p:cNvPr id="57" name="Freeform 16">
              <a:extLst>
                <a:ext uri="{FF2B5EF4-FFF2-40B4-BE49-F238E27FC236}">
                  <a16:creationId xmlns:a16="http://schemas.microsoft.com/office/drawing/2014/main" id="{05101F84-11CE-F47B-F6F3-3396396BBFC7}"/>
                </a:ext>
              </a:extLst>
            </p:cNvPr>
            <p:cNvSpPr/>
            <p:nvPr/>
          </p:nvSpPr>
          <p:spPr>
            <a:xfrm>
              <a:off x="0" y="0"/>
              <a:ext cx="1817002" cy="1284657"/>
            </a:xfrm>
            <a:custGeom>
              <a:avLst/>
              <a:gdLst/>
              <a:ahLst/>
              <a:cxnLst/>
              <a:rect l="l" t="t" r="r" b="b"/>
              <a:pathLst>
                <a:path w="1817002" h="1284657">
                  <a:moveTo>
                    <a:pt x="57232" y="0"/>
                  </a:moveTo>
                  <a:lnTo>
                    <a:pt x="1759770" y="0"/>
                  </a:lnTo>
                  <a:cubicBezTo>
                    <a:pt x="1791378" y="0"/>
                    <a:pt x="1817002" y="25624"/>
                    <a:pt x="1817002" y="57232"/>
                  </a:cubicBezTo>
                  <a:lnTo>
                    <a:pt x="1817002" y="1227425"/>
                  </a:lnTo>
                  <a:cubicBezTo>
                    <a:pt x="1817002" y="1259034"/>
                    <a:pt x="1791378" y="1284657"/>
                    <a:pt x="1759770" y="1284657"/>
                  </a:cubicBezTo>
                  <a:lnTo>
                    <a:pt x="57232" y="1284657"/>
                  </a:lnTo>
                  <a:cubicBezTo>
                    <a:pt x="25624" y="1284657"/>
                    <a:pt x="0" y="1259034"/>
                    <a:pt x="0" y="1227425"/>
                  </a:cubicBezTo>
                  <a:lnTo>
                    <a:pt x="0" y="57232"/>
                  </a:lnTo>
                  <a:cubicBezTo>
                    <a:pt x="0" y="25624"/>
                    <a:pt x="25624" y="0"/>
                    <a:pt x="57232" y="0"/>
                  </a:cubicBezTo>
                  <a:close/>
                </a:path>
              </a:pathLst>
            </a:custGeom>
            <a:grpFill/>
          </p:spPr>
          <p:txBody>
            <a:bodyPr/>
            <a:lstStyle/>
            <a:p>
              <a:endParaRPr lang="en-US"/>
            </a:p>
          </p:txBody>
        </p:sp>
        <p:sp>
          <p:nvSpPr>
            <p:cNvPr id="58" name="TextBox 57">
              <a:extLst>
                <a:ext uri="{FF2B5EF4-FFF2-40B4-BE49-F238E27FC236}">
                  <a16:creationId xmlns:a16="http://schemas.microsoft.com/office/drawing/2014/main" id="{82E5DD99-B4C6-F450-0C05-B31577AA7E9E}"/>
                </a:ext>
              </a:extLst>
            </p:cNvPr>
            <p:cNvSpPr txBox="1"/>
            <p:nvPr/>
          </p:nvSpPr>
          <p:spPr>
            <a:xfrm>
              <a:off x="0" y="-38100"/>
              <a:ext cx="1817002" cy="1322757"/>
            </a:xfrm>
            <a:prstGeom prst="rect">
              <a:avLst/>
            </a:prstGeom>
            <a:grpFill/>
          </p:spPr>
          <p:txBody>
            <a:bodyPr lIns="50800" tIns="50800" rIns="50800" bIns="50800" rtlCol="0" anchor="ctr"/>
            <a:lstStyle/>
            <a:p>
              <a:pPr algn="ctr">
                <a:lnSpc>
                  <a:spcPts val="2659"/>
                </a:lnSpc>
                <a:spcBef>
                  <a:spcPct val="0"/>
                </a:spcBef>
              </a:pPr>
              <a:endParaRPr dirty="0"/>
            </a:p>
          </p:txBody>
        </p:sp>
      </p:grpSp>
      <p:sp>
        <p:nvSpPr>
          <p:cNvPr id="59" name="Subtitle 2">
            <a:extLst>
              <a:ext uri="{FF2B5EF4-FFF2-40B4-BE49-F238E27FC236}">
                <a16:creationId xmlns:a16="http://schemas.microsoft.com/office/drawing/2014/main" id="{2C2CB3B1-3EF8-C330-5EE2-95538EE04D50}"/>
              </a:ext>
            </a:extLst>
          </p:cNvPr>
          <p:cNvSpPr txBox="1">
            <a:spLocks/>
          </p:cNvSpPr>
          <p:nvPr/>
        </p:nvSpPr>
        <p:spPr>
          <a:xfrm>
            <a:off x="1084710" y="2902453"/>
            <a:ext cx="6981014" cy="3262495"/>
          </a:xfrm>
          <a:prstGeom prst="rect">
            <a:avLst/>
          </a:prstGeom>
          <a:noFill/>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Corbel" panose="020B0503020204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lnSpc>
                <a:spcPct val="100000"/>
              </a:lnSpc>
              <a:buClr>
                <a:schemeClr val="tx1">
                  <a:lumMod val="95000"/>
                  <a:lumOff val="5000"/>
                </a:schemeClr>
              </a:buClr>
            </a:pPr>
            <a:r>
              <a:rPr lang="en-US" sz="3600" dirty="0">
                <a:solidFill>
                  <a:schemeClr val="tx1"/>
                </a:solidFill>
                <a:latin typeface="Aileron" panose="020B0604020202020204" charset="0"/>
              </a:rPr>
              <a:t>User Management and Appointment Booking modules are key features that help patients and staff interact with the system smoothly.</a:t>
            </a:r>
            <a:endParaRPr lang="en-US" sz="3600" b="0" dirty="0">
              <a:solidFill>
                <a:schemeClr val="tx1"/>
              </a:solidFill>
              <a:effectLst>
                <a:outerShdw blurRad="38100" dist="38100" dir="2700000" algn="tl">
                  <a:srgbClr val="000000">
                    <a:alpha val="43137"/>
                  </a:srgbClr>
                </a:outerShdw>
              </a:effectLst>
              <a:latin typeface="Aileron" panose="020B0604020202020204" charset="0"/>
            </a:endParaRPr>
          </a:p>
        </p:txBody>
      </p:sp>
      <p:sp>
        <p:nvSpPr>
          <p:cNvPr id="60" name="Freeform 18">
            <a:extLst>
              <a:ext uri="{FF2B5EF4-FFF2-40B4-BE49-F238E27FC236}">
                <a16:creationId xmlns:a16="http://schemas.microsoft.com/office/drawing/2014/main" id="{73315ADE-EE40-716B-B6BE-BE4DE762A4E8}"/>
              </a:ext>
            </a:extLst>
          </p:cNvPr>
          <p:cNvSpPr/>
          <p:nvPr/>
        </p:nvSpPr>
        <p:spPr>
          <a:xfrm rot="16661960">
            <a:off x="7457913" y="6239501"/>
            <a:ext cx="1874940" cy="1971027"/>
          </a:xfrm>
          <a:custGeom>
            <a:avLst/>
            <a:gdLst/>
            <a:ahLst/>
            <a:cxnLst/>
            <a:rect l="l" t="t" r="r" b="b"/>
            <a:pathLst>
              <a:path w="1874940" h="1971027">
                <a:moveTo>
                  <a:pt x="0" y="0"/>
                </a:moveTo>
                <a:lnTo>
                  <a:pt x="1874940" y="0"/>
                </a:lnTo>
                <a:lnTo>
                  <a:pt x="1874940" y="1971027"/>
                </a:lnTo>
                <a:lnTo>
                  <a:pt x="0" y="1971027"/>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1" name="Rectangle 60">
            <a:extLst>
              <a:ext uri="{FF2B5EF4-FFF2-40B4-BE49-F238E27FC236}">
                <a16:creationId xmlns:a16="http://schemas.microsoft.com/office/drawing/2014/main" id="{4DD43D83-909C-6CC2-36A9-DEEC07FF724E}"/>
              </a:ext>
            </a:extLst>
          </p:cNvPr>
          <p:cNvSpPr/>
          <p:nvPr/>
        </p:nvSpPr>
        <p:spPr>
          <a:xfrm>
            <a:off x="9890746" y="3112221"/>
            <a:ext cx="8105113" cy="5816977"/>
          </a:xfrm>
          <a:prstGeom prst="rect">
            <a:avLst/>
          </a:prstGeom>
        </p:spPr>
        <p:txBody>
          <a:bodyPr wrap="square">
            <a:spAutoFit/>
          </a:bodyPr>
          <a:lstStyle/>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User registration and login</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Role-based access control (Patient, Staff, Manager)</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Secure password handling </a:t>
            </a:r>
          </a:p>
          <a:p>
            <a:pPr lvl="0">
              <a:lnSpc>
                <a:spcPct val="150000"/>
              </a:lnSpc>
              <a:defRPr/>
            </a:pPr>
            <a:r>
              <a:rPr lang="en-US" sz="2400" b="1" dirty="0">
                <a:effectLst>
                  <a:outerShdw blurRad="38100" dist="38100" dir="2700000" algn="tl">
                    <a:srgbClr val="000000">
                      <a:alpha val="43137"/>
                    </a:srgbClr>
                  </a:outerShdw>
                </a:effectLst>
                <a:latin typeface="Aileron" panose="020B0604020202020204" charset="0"/>
              </a:rPr>
              <a:t>    (Encryption / Authentication)</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Patients book appointments by selecting </a:t>
            </a:r>
            <a:r>
              <a:rPr lang="en-US" sz="2400" b="1" dirty="0" err="1">
                <a:effectLst>
                  <a:outerShdw blurRad="38100" dist="38100" dir="2700000" algn="tl">
                    <a:srgbClr val="000000">
                      <a:alpha val="43137"/>
                    </a:srgbClr>
                  </a:outerShdw>
                </a:effectLst>
                <a:latin typeface="Aileron" panose="020B0604020202020204" charset="0"/>
              </a:rPr>
              <a:t>doctor,date</a:t>
            </a:r>
            <a:r>
              <a:rPr lang="en-US" sz="2400" b="1" dirty="0">
                <a:effectLst>
                  <a:outerShdw blurRad="38100" dist="38100" dir="2700000" algn="tl">
                    <a:srgbClr val="000000">
                      <a:alpha val="43137"/>
                    </a:srgbClr>
                  </a:outerShdw>
                </a:effectLst>
                <a:latin typeface="Aileron" panose="020B0604020202020204" charset="0"/>
              </a:rPr>
              <a:t>, time, and type</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Assigns an available doctor</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Patients can view, edit, or cancel appointments</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Manage their profile and track medical records</a:t>
            </a:r>
          </a:p>
          <a:p>
            <a:pPr lvl="0">
              <a:defRPr/>
            </a:pPr>
            <a:endParaRPr kumimoji="0" lang="en-US"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a:p>
            <a:pPr lvl="0">
              <a:defRPr/>
            </a:pPr>
            <a:endParaRPr kumimoji="0" lang="x-none"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p:txBody>
      </p:sp>
    </p:spTree>
    <p:extLst>
      <p:ext uri="{BB962C8B-B14F-4D97-AF65-F5344CB8AC3E}">
        <p14:creationId xmlns:p14="http://schemas.microsoft.com/office/powerpoint/2010/main" val="197621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4518126" y="5285590"/>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8B739086-BEA8-4E2B-846F-0E108A978B8D}"/>
              </a:ext>
            </a:extLst>
          </p:cNvPr>
          <p:cNvSpPr>
            <a:spLocks noGrp="1"/>
          </p:cNvSpPr>
          <p:nvPr>
            <p:ph type="sldNum" sz="quarter" idx="12"/>
          </p:nvPr>
        </p:nvSpPr>
        <p:spPr/>
        <p:txBody>
          <a:bodyPr/>
          <a:lstStyle/>
          <a:p>
            <a:fld id="{423330D0-7765-4A3C-A4FF-DA7B71076211}" type="slidenum">
              <a:rPr lang="en-US" smtClean="0"/>
              <a:pPr/>
              <a:t>12</a:t>
            </a:fld>
            <a:endParaRPr lang="en-US"/>
          </a:p>
        </p:txBody>
      </p:sp>
      <p:sp>
        <p:nvSpPr>
          <p:cNvPr id="52" name="Rectangle 51">
            <a:extLst>
              <a:ext uri="{FF2B5EF4-FFF2-40B4-BE49-F238E27FC236}">
                <a16:creationId xmlns:a16="http://schemas.microsoft.com/office/drawing/2014/main" id="{1A1C721C-3F03-5925-493C-565727F3C33E}"/>
              </a:ext>
            </a:extLst>
          </p:cNvPr>
          <p:cNvSpPr/>
          <p:nvPr/>
        </p:nvSpPr>
        <p:spPr>
          <a:xfrm>
            <a:off x="2276473" y="1777182"/>
            <a:ext cx="7447553" cy="12855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3B662A77-67A9-F7D4-2F7E-4E7562481ECF}"/>
              </a:ext>
            </a:extLst>
          </p:cNvPr>
          <p:cNvPicPr>
            <a:picLocks noChangeAspect="1"/>
          </p:cNvPicPr>
          <p:nvPr/>
        </p:nvPicPr>
        <p:blipFill>
          <a:blip r:embed="rId8"/>
          <a:stretch>
            <a:fillRect/>
          </a:stretch>
        </p:blipFill>
        <p:spPr>
          <a:xfrm>
            <a:off x="4131026" y="2086141"/>
            <a:ext cx="10058945" cy="6180584"/>
          </a:xfrm>
          <a:prstGeom prst="rect">
            <a:avLst/>
          </a:prstGeom>
        </p:spPr>
      </p:pic>
      <p:sp>
        <p:nvSpPr>
          <p:cNvPr id="53" name="TextBox 46">
            <a:extLst>
              <a:ext uri="{FF2B5EF4-FFF2-40B4-BE49-F238E27FC236}">
                <a16:creationId xmlns:a16="http://schemas.microsoft.com/office/drawing/2014/main" id="{DC1399C1-253E-79FA-48B0-DED28A16C091}"/>
              </a:ext>
            </a:extLst>
          </p:cNvPr>
          <p:cNvSpPr txBox="1"/>
          <p:nvPr/>
        </p:nvSpPr>
        <p:spPr>
          <a:xfrm>
            <a:off x="1808040" y="815651"/>
            <a:ext cx="13179177" cy="560731"/>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user Management and booking appointments</a:t>
            </a:r>
          </a:p>
        </p:txBody>
      </p:sp>
      <p:sp>
        <p:nvSpPr>
          <p:cNvPr id="46" name="Rectangle 45">
            <a:extLst>
              <a:ext uri="{FF2B5EF4-FFF2-40B4-BE49-F238E27FC236}">
                <a16:creationId xmlns:a16="http://schemas.microsoft.com/office/drawing/2014/main" id="{FD262E64-1F30-7807-C9ED-D7F88F97189E}"/>
              </a:ext>
            </a:extLst>
          </p:cNvPr>
          <p:cNvSpPr/>
          <p:nvPr/>
        </p:nvSpPr>
        <p:spPr>
          <a:xfrm>
            <a:off x="8610600" y="5676900"/>
            <a:ext cx="1045321"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rPr>
              <a:t>Patient</a:t>
            </a:r>
          </a:p>
        </p:txBody>
      </p:sp>
    </p:spTree>
    <p:extLst>
      <p:ext uri="{BB962C8B-B14F-4D97-AF65-F5344CB8AC3E}">
        <p14:creationId xmlns:p14="http://schemas.microsoft.com/office/powerpoint/2010/main" val="403239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559881" y="5023936"/>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E9E5B153-D474-C2B7-A918-655228273FE1}"/>
              </a:ext>
            </a:extLst>
          </p:cNvPr>
          <p:cNvSpPr>
            <a:spLocks noGrp="1"/>
          </p:cNvSpPr>
          <p:nvPr>
            <p:ph type="sldNum" sz="quarter" idx="12"/>
          </p:nvPr>
        </p:nvSpPr>
        <p:spPr/>
        <p:txBody>
          <a:bodyPr/>
          <a:lstStyle/>
          <a:p>
            <a:fld id="{423330D0-7765-4A3C-A4FF-DA7B71076211}" type="slidenum">
              <a:rPr lang="en-US" smtClean="0"/>
              <a:pPr/>
              <a:t>13</a:t>
            </a:fld>
            <a:endParaRPr lang="en-US"/>
          </a:p>
        </p:txBody>
      </p:sp>
      <p:sp>
        <p:nvSpPr>
          <p:cNvPr id="52" name="Rectangle 51">
            <a:extLst>
              <a:ext uri="{FF2B5EF4-FFF2-40B4-BE49-F238E27FC236}">
                <a16:creationId xmlns:a16="http://schemas.microsoft.com/office/drawing/2014/main" id="{7A166A3D-20C0-2C5B-81FA-47ACB8199B82}"/>
              </a:ext>
            </a:extLst>
          </p:cNvPr>
          <p:cNvSpPr/>
          <p:nvPr/>
        </p:nvSpPr>
        <p:spPr>
          <a:xfrm>
            <a:off x="2410097" y="2377884"/>
            <a:ext cx="2063047" cy="6564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46">
            <a:extLst>
              <a:ext uri="{FF2B5EF4-FFF2-40B4-BE49-F238E27FC236}">
                <a16:creationId xmlns:a16="http://schemas.microsoft.com/office/drawing/2014/main" id="{886B324D-77D9-FB82-C633-E53319C9985D}"/>
              </a:ext>
            </a:extLst>
          </p:cNvPr>
          <p:cNvSpPr txBox="1"/>
          <p:nvPr/>
        </p:nvSpPr>
        <p:spPr>
          <a:xfrm>
            <a:off x="2544885" y="947220"/>
            <a:ext cx="13179177" cy="560731"/>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Laboratory  management</a:t>
            </a:r>
          </a:p>
        </p:txBody>
      </p:sp>
      <p:sp>
        <p:nvSpPr>
          <p:cNvPr id="54" name="Freeform 16">
            <a:extLst>
              <a:ext uri="{FF2B5EF4-FFF2-40B4-BE49-F238E27FC236}">
                <a16:creationId xmlns:a16="http://schemas.microsoft.com/office/drawing/2014/main" id="{05C42AB2-F430-A087-3FB2-2DB3A60C9845}"/>
              </a:ext>
            </a:extLst>
          </p:cNvPr>
          <p:cNvSpPr/>
          <p:nvPr/>
        </p:nvSpPr>
        <p:spPr>
          <a:xfrm>
            <a:off x="626023" y="2974935"/>
            <a:ext cx="8105113" cy="4329073"/>
          </a:xfrm>
          <a:custGeom>
            <a:avLst/>
            <a:gdLst/>
            <a:ahLst/>
            <a:cxnLst/>
            <a:rect l="l" t="t" r="r" b="b"/>
            <a:pathLst>
              <a:path w="1817002" h="1284657">
                <a:moveTo>
                  <a:pt x="57232" y="0"/>
                </a:moveTo>
                <a:lnTo>
                  <a:pt x="1759770" y="0"/>
                </a:lnTo>
                <a:cubicBezTo>
                  <a:pt x="1791378" y="0"/>
                  <a:pt x="1817002" y="25624"/>
                  <a:pt x="1817002" y="57232"/>
                </a:cubicBezTo>
                <a:lnTo>
                  <a:pt x="1817002" y="1227425"/>
                </a:lnTo>
                <a:cubicBezTo>
                  <a:pt x="1817002" y="1259034"/>
                  <a:pt x="1791378" y="1284657"/>
                  <a:pt x="1759770" y="1284657"/>
                </a:cubicBezTo>
                <a:lnTo>
                  <a:pt x="57232" y="1284657"/>
                </a:lnTo>
                <a:cubicBezTo>
                  <a:pt x="25624" y="1284657"/>
                  <a:pt x="0" y="1259034"/>
                  <a:pt x="0" y="1227425"/>
                </a:cubicBezTo>
                <a:lnTo>
                  <a:pt x="0" y="57232"/>
                </a:lnTo>
                <a:cubicBezTo>
                  <a:pt x="0" y="25624"/>
                  <a:pt x="25624" y="0"/>
                  <a:pt x="57232" y="0"/>
                </a:cubicBezTo>
                <a:close/>
              </a:path>
            </a:pathLst>
          </a:custGeom>
          <a:solidFill>
            <a:schemeClr val="accent4">
              <a:lumMod val="20000"/>
              <a:lumOff val="80000"/>
            </a:schemeClr>
          </a:solidFill>
        </p:spPr>
        <p:txBody>
          <a:bodyPr/>
          <a:lstStyle/>
          <a:p>
            <a:endParaRPr lang="en-US" dirty="0"/>
          </a:p>
        </p:txBody>
      </p:sp>
      <p:sp>
        <p:nvSpPr>
          <p:cNvPr id="55" name="Freeform 18">
            <a:extLst>
              <a:ext uri="{FF2B5EF4-FFF2-40B4-BE49-F238E27FC236}">
                <a16:creationId xmlns:a16="http://schemas.microsoft.com/office/drawing/2014/main" id="{B303245B-FE87-7280-F33F-B5B670CB39F8}"/>
              </a:ext>
            </a:extLst>
          </p:cNvPr>
          <p:cNvSpPr/>
          <p:nvPr/>
        </p:nvSpPr>
        <p:spPr>
          <a:xfrm rot="16661960">
            <a:off x="7670843" y="6089074"/>
            <a:ext cx="1874940" cy="1971027"/>
          </a:xfrm>
          <a:custGeom>
            <a:avLst/>
            <a:gdLst/>
            <a:ahLst/>
            <a:cxnLst/>
            <a:rect l="l" t="t" r="r" b="b"/>
            <a:pathLst>
              <a:path w="1874940" h="1971027">
                <a:moveTo>
                  <a:pt x="0" y="0"/>
                </a:moveTo>
                <a:lnTo>
                  <a:pt x="1874940" y="0"/>
                </a:lnTo>
                <a:lnTo>
                  <a:pt x="1874940" y="1971027"/>
                </a:lnTo>
                <a:lnTo>
                  <a:pt x="0" y="1971027"/>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56" name="Subtitle 2">
            <a:extLst>
              <a:ext uri="{FF2B5EF4-FFF2-40B4-BE49-F238E27FC236}">
                <a16:creationId xmlns:a16="http://schemas.microsoft.com/office/drawing/2014/main" id="{B0783071-A23E-F29C-B9DA-E726BA2E38A5}"/>
              </a:ext>
            </a:extLst>
          </p:cNvPr>
          <p:cNvSpPr txBox="1">
            <a:spLocks/>
          </p:cNvSpPr>
          <p:nvPr/>
        </p:nvSpPr>
        <p:spPr>
          <a:xfrm>
            <a:off x="935194" y="3401158"/>
            <a:ext cx="6981014" cy="3262495"/>
          </a:xfrm>
          <a:prstGeom prst="rect">
            <a:avLst/>
          </a:prstGeom>
          <a:noFill/>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Corbel" panose="020B0503020204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00000"/>
              </a:lnSpc>
              <a:buClr>
                <a:schemeClr val="tx1">
                  <a:lumMod val="95000"/>
                  <a:lumOff val="5000"/>
                </a:schemeClr>
              </a:buClr>
            </a:pPr>
            <a:r>
              <a:rPr lang="en-US" sz="3600" dirty="0"/>
              <a:t>Laboratory Management and Test Booking lab modules are key features that help patients and lab staff interact with the system smoothly.</a:t>
            </a:r>
            <a:endParaRPr lang="en-US" sz="3600" b="0" dirty="0">
              <a:solidFill>
                <a:schemeClr val="tx1"/>
              </a:solidFill>
              <a:effectLst>
                <a:outerShdw blurRad="38100" dist="38100" dir="2700000" algn="tl">
                  <a:srgbClr val="000000">
                    <a:alpha val="43137"/>
                  </a:srgbClr>
                </a:outerShdw>
              </a:effectLst>
              <a:latin typeface="Aileron" panose="020B0604020202020204" charset="0"/>
            </a:endParaRPr>
          </a:p>
        </p:txBody>
      </p:sp>
      <p:sp>
        <p:nvSpPr>
          <p:cNvPr id="57" name="Rectangle 56">
            <a:extLst>
              <a:ext uri="{FF2B5EF4-FFF2-40B4-BE49-F238E27FC236}">
                <a16:creationId xmlns:a16="http://schemas.microsoft.com/office/drawing/2014/main" id="{395C8B17-4811-63FD-0801-28204181DFA5}"/>
              </a:ext>
            </a:extLst>
          </p:cNvPr>
          <p:cNvSpPr/>
          <p:nvPr/>
        </p:nvSpPr>
        <p:spPr>
          <a:xfrm>
            <a:off x="10060577" y="2721891"/>
            <a:ext cx="8105113" cy="6370975"/>
          </a:xfrm>
          <a:prstGeom prst="rect">
            <a:avLst/>
          </a:prstGeom>
        </p:spPr>
        <p:txBody>
          <a:bodyPr wrap="square">
            <a:spAutoFit/>
          </a:bodyPr>
          <a:lstStyle/>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Check the patient’s test request and identify required lab tests</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Track the test’s progress from sample collection to result generation</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Generate a test prescription for the patient</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Keep the patient updated about test status and result availability</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Collect and label patient samples accurately</a:t>
            </a:r>
          </a:p>
          <a:p>
            <a:pPr marL="342900" lvl="0" indent="-342900">
              <a:lnSpc>
                <a:spcPct val="150000"/>
              </a:lnSpc>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Verify test results before approval</a:t>
            </a:r>
          </a:p>
          <a:p>
            <a:pPr lvl="0">
              <a:lnSpc>
                <a:spcPct val="150000"/>
              </a:lnSpc>
              <a:defRPr/>
            </a:pPr>
            <a:endParaRPr lang="en-US" sz="2400" b="1" dirty="0">
              <a:effectLst>
                <a:outerShdw blurRad="38100" dist="38100" dir="2700000" algn="tl">
                  <a:srgbClr val="000000">
                    <a:alpha val="43137"/>
                  </a:srgbClr>
                </a:outerShdw>
              </a:effectLst>
              <a:latin typeface="Aileron" panose="020B0604020202020204" charset="0"/>
            </a:endParaRPr>
          </a:p>
          <a:p>
            <a:pPr lvl="0">
              <a:defRPr/>
            </a:pPr>
            <a:endParaRPr kumimoji="0" lang="en-US"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a:p>
            <a:pPr lvl="0">
              <a:defRPr/>
            </a:pPr>
            <a:endParaRPr kumimoji="0" lang="x-none"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p:txBody>
      </p:sp>
    </p:spTree>
    <p:extLst>
      <p:ext uri="{BB962C8B-B14F-4D97-AF65-F5344CB8AC3E}">
        <p14:creationId xmlns:p14="http://schemas.microsoft.com/office/powerpoint/2010/main" val="2511356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chemeClr val="bg1"/>
            </a:solidFill>
            <a:prstDash val="solid"/>
            <a:headEnd type="none" w="sm" len="sm"/>
            <a:tailEnd type="none" w="sm" len="sm"/>
          </a:ln>
        </p:spPr>
        <p:txBody>
          <a:bodyPr/>
          <a:lstStyle/>
          <a:p>
            <a:endParaRPr lang="en-GB" dirty="0"/>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0838B0C8-62CC-0180-AF10-737F74A69A6B}"/>
              </a:ext>
            </a:extLst>
          </p:cNvPr>
          <p:cNvSpPr>
            <a:spLocks noGrp="1"/>
          </p:cNvSpPr>
          <p:nvPr>
            <p:ph type="sldNum" sz="quarter" idx="12"/>
          </p:nvPr>
        </p:nvSpPr>
        <p:spPr/>
        <p:txBody>
          <a:bodyPr/>
          <a:lstStyle/>
          <a:p>
            <a:fld id="{423330D0-7765-4A3C-A4FF-DA7B71076211}" type="slidenum">
              <a:rPr lang="en-US" smtClean="0"/>
              <a:pPr/>
              <a:t>14</a:t>
            </a:fld>
            <a:endParaRPr lang="en-US"/>
          </a:p>
        </p:txBody>
      </p:sp>
      <p:sp>
        <p:nvSpPr>
          <p:cNvPr id="51" name="TextBox 46">
            <a:extLst>
              <a:ext uri="{FF2B5EF4-FFF2-40B4-BE49-F238E27FC236}">
                <a16:creationId xmlns:a16="http://schemas.microsoft.com/office/drawing/2014/main" id="{B92F974B-7670-4577-F4F7-E89105E2B61A}"/>
              </a:ext>
            </a:extLst>
          </p:cNvPr>
          <p:cNvSpPr txBox="1"/>
          <p:nvPr/>
        </p:nvSpPr>
        <p:spPr>
          <a:xfrm>
            <a:off x="2544885" y="905795"/>
            <a:ext cx="13179177" cy="560731"/>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Laboratory  management</a:t>
            </a:r>
          </a:p>
        </p:txBody>
      </p:sp>
      <p:pic>
        <p:nvPicPr>
          <p:cNvPr id="54" name="Picture 53">
            <a:extLst>
              <a:ext uri="{FF2B5EF4-FFF2-40B4-BE49-F238E27FC236}">
                <a16:creationId xmlns:a16="http://schemas.microsoft.com/office/drawing/2014/main" id="{EAA0DD0D-94B3-9E25-8742-BAAD7350C5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4626" y="1769593"/>
            <a:ext cx="12193702" cy="6858957"/>
          </a:xfrm>
          <a:prstGeom prst="rect">
            <a:avLst/>
          </a:prstGeom>
        </p:spPr>
      </p:pic>
      <p:sp>
        <p:nvSpPr>
          <p:cNvPr id="55" name="Rectangle 54">
            <a:extLst>
              <a:ext uri="{FF2B5EF4-FFF2-40B4-BE49-F238E27FC236}">
                <a16:creationId xmlns:a16="http://schemas.microsoft.com/office/drawing/2014/main" id="{5941F98F-FEC6-B047-56D8-C4D2CDC1C743}"/>
              </a:ext>
            </a:extLst>
          </p:cNvPr>
          <p:cNvSpPr/>
          <p:nvPr/>
        </p:nvSpPr>
        <p:spPr>
          <a:xfrm>
            <a:off x="2808072" y="1696951"/>
            <a:ext cx="10678553"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31C8556-A229-B3FB-6950-30945D544771}"/>
              </a:ext>
            </a:extLst>
          </p:cNvPr>
          <p:cNvSpPr/>
          <p:nvPr/>
        </p:nvSpPr>
        <p:spPr>
          <a:xfrm>
            <a:off x="7848599" y="2611351"/>
            <a:ext cx="2609079" cy="779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ileron" panose="020B0604020202020204" charset="0"/>
              </a:rPr>
              <a:t>Check the patient’s test request and identify required lab tests</a:t>
            </a:r>
          </a:p>
          <a:p>
            <a:pPr algn="ctr"/>
            <a:endParaRPr lang="en-US" sz="1600" dirty="0">
              <a:solidFill>
                <a:schemeClr val="tx1"/>
              </a:solidFill>
            </a:endParaRPr>
          </a:p>
        </p:txBody>
      </p:sp>
      <p:sp>
        <p:nvSpPr>
          <p:cNvPr id="57" name="Rectangle 56">
            <a:extLst>
              <a:ext uri="{FF2B5EF4-FFF2-40B4-BE49-F238E27FC236}">
                <a16:creationId xmlns:a16="http://schemas.microsoft.com/office/drawing/2014/main" id="{CCAA2B6A-316D-8BE2-5524-A84A84172540}"/>
              </a:ext>
            </a:extLst>
          </p:cNvPr>
          <p:cNvSpPr/>
          <p:nvPr/>
        </p:nvSpPr>
        <p:spPr>
          <a:xfrm>
            <a:off x="10725921" y="3695576"/>
            <a:ext cx="2609079" cy="779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50000"/>
              </a:lnSpc>
              <a:defRPr/>
            </a:pPr>
            <a:r>
              <a:rPr lang="en-US" sz="1600" b="1" dirty="0">
                <a:solidFill>
                  <a:schemeClr val="tx1"/>
                </a:solidFill>
                <a:latin typeface="Aileron" panose="020B0604020202020204" charset="0"/>
              </a:rPr>
              <a:t>Track the test’s progress from sample collection to result generation</a:t>
            </a:r>
          </a:p>
        </p:txBody>
      </p:sp>
      <p:sp>
        <p:nvSpPr>
          <p:cNvPr id="58" name="Rectangle 57">
            <a:extLst>
              <a:ext uri="{FF2B5EF4-FFF2-40B4-BE49-F238E27FC236}">
                <a16:creationId xmlns:a16="http://schemas.microsoft.com/office/drawing/2014/main" id="{606BC097-AED5-A76A-9D49-D9F8F12CAB1C}"/>
              </a:ext>
            </a:extLst>
          </p:cNvPr>
          <p:cNvSpPr/>
          <p:nvPr/>
        </p:nvSpPr>
        <p:spPr>
          <a:xfrm>
            <a:off x="11349110" y="5158364"/>
            <a:ext cx="2609079" cy="779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50000"/>
              </a:lnSpc>
              <a:defRPr/>
            </a:pPr>
            <a:r>
              <a:rPr lang="en-US" sz="1600" b="1" dirty="0">
                <a:solidFill>
                  <a:schemeClr val="tx1"/>
                </a:solidFill>
                <a:latin typeface="Aileron" panose="020B0604020202020204" charset="0"/>
              </a:rPr>
              <a:t>Generate a test cost slip or invoice for the patient</a:t>
            </a:r>
          </a:p>
        </p:txBody>
      </p:sp>
      <p:sp>
        <p:nvSpPr>
          <p:cNvPr id="59" name="Rectangle 58">
            <a:extLst>
              <a:ext uri="{FF2B5EF4-FFF2-40B4-BE49-F238E27FC236}">
                <a16:creationId xmlns:a16="http://schemas.microsoft.com/office/drawing/2014/main" id="{8AC63DCF-2885-766D-A73C-7F8E696026C8}"/>
              </a:ext>
            </a:extLst>
          </p:cNvPr>
          <p:cNvSpPr/>
          <p:nvPr/>
        </p:nvSpPr>
        <p:spPr>
          <a:xfrm>
            <a:off x="4908384" y="3659550"/>
            <a:ext cx="2609079" cy="779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50000"/>
              </a:lnSpc>
              <a:defRPr/>
            </a:pPr>
            <a:r>
              <a:rPr lang="en-US" sz="1600" b="1" dirty="0">
                <a:solidFill>
                  <a:schemeClr val="tx1"/>
                </a:solidFill>
                <a:latin typeface="Aileron" panose="020B0604020202020204" charset="0"/>
              </a:rPr>
              <a:t>Keep the patient updated about test status and result availability</a:t>
            </a:r>
          </a:p>
        </p:txBody>
      </p:sp>
      <p:sp>
        <p:nvSpPr>
          <p:cNvPr id="60" name="Rectangle 59">
            <a:extLst>
              <a:ext uri="{FF2B5EF4-FFF2-40B4-BE49-F238E27FC236}">
                <a16:creationId xmlns:a16="http://schemas.microsoft.com/office/drawing/2014/main" id="{B93E2ABF-68BC-F446-E17F-5FD197751A51}"/>
              </a:ext>
            </a:extLst>
          </p:cNvPr>
          <p:cNvSpPr/>
          <p:nvPr/>
        </p:nvSpPr>
        <p:spPr>
          <a:xfrm>
            <a:off x="4390026" y="5237796"/>
            <a:ext cx="2609079" cy="779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50000"/>
              </a:lnSpc>
              <a:defRPr/>
            </a:pPr>
            <a:r>
              <a:rPr lang="en-US" sz="1600" b="1" dirty="0">
                <a:solidFill>
                  <a:schemeClr val="tx1"/>
                </a:solidFill>
                <a:latin typeface="Aileron" panose="020B0604020202020204" charset="0"/>
              </a:rPr>
              <a:t>Collect and label patient samples accurately</a:t>
            </a:r>
          </a:p>
        </p:txBody>
      </p:sp>
      <p:sp>
        <p:nvSpPr>
          <p:cNvPr id="61" name="Rectangle 60">
            <a:extLst>
              <a:ext uri="{FF2B5EF4-FFF2-40B4-BE49-F238E27FC236}">
                <a16:creationId xmlns:a16="http://schemas.microsoft.com/office/drawing/2014/main" id="{73FE55A8-EEC0-A037-5024-97B91F45870D}"/>
              </a:ext>
            </a:extLst>
          </p:cNvPr>
          <p:cNvSpPr/>
          <p:nvPr/>
        </p:nvSpPr>
        <p:spPr>
          <a:xfrm>
            <a:off x="5343527" y="6515100"/>
            <a:ext cx="2914377"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B0D0497-F9E6-DEC4-85BC-5BC4FD44DCA5}"/>
              </a:ext>
            </a:extLst>
          </p:cNvPr>
          <p:cNvSpPr/>
          <p:nvPr/>
        </p:nvSpPr>
        <p:spPr>
          <a:xfrm>
            <a:off x="7709330" y="6972299"/>
            <a:ext cx="2958670" cy="14828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004E839B-D589-CB19-EA90-8AA21E391404}"/>
              </a:ext>
            </a:extLst>
          </p:cNvPr>
          <p:cNvSpPr/>
          <p:nvPr/>
        </p:nvSpPr>
        <p:spPr>
          <a:xfrm>
            <a:off x="10183939" y="6420335"/>
            <a:ext cx="2958670" cy="14828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807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066CC84D-D217-7ECD-2366-216AF067AAF5}"/>
              </a:ext>
            </a:extLst>
          </p:cNvPr>
          <p:cNvSpPr>
            <a:spLocks noGrp="1"/>
          </p:cNvSpPr>
          <p:nvPr>
            <p:ph type="sldNum" sz="quarter" idx="12"/>
          </p:nvPr>
        </p:nvSpPr>
        <p:spPr/>
        <p:txBody>
          <a:bodyPr/>
          <a:lstStyle/>
          <a:p>
            <a:fld id="{423330D0-7765-4A3C-A4FF-DA7B71076211}" type="slidenum">
              <a:rPr lang="en-US" smtClean="0"/>
              <a:pPr/>
              <a:t>15</a:t>
            </a:fld>
            <a:endParaRPr lang="en-US"/>
          </a:p>
        </p:txBody>
      </p:sp>
      <p:sp>
        <p:nvSpPr>
          <p:cNvPr id="52" name="TextBox 46">
            <a:extLst>
              <a:ext uri="{FF2B5EF4-FFF2-40B4-BE49-F238E27FC236}">
                <a16:creationId xmlns:a16="http://schemas.microsoft.com/office/drawing/2014/main" id="{F5C44545-8578-01FB-92A6-3438B184F156}"/>
              </a:ext>
            </a:extLst>
          </p:cNvPr>
          <p:cNvSpPr txBox="1"/>
          <p:nvPr/>
        </p:nvSpPr>
        <p:spPr>
          <a:xfrm>
            <a:off x="2544885" y="939600"/>
            <a:ext cx="13179177" cy="560731"/>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Inventory  management</a:t>
            </a:r>
          </a:p>
        </p:txBody>
      </p:sp>
      <p:sp>
        <p:nvSpPr>
          <p:cNvPr id="53" name="Freeform 16">
            <a:extLst>
              <a:ext uri="{FF2B5EF4-FFF2-40B4-BE49-F238E27FC236}">
                <a16:creationId xmlns:a16="http://schemas.microsoft.com/office/drawing/2014/main" id="{6A839099-6123-D163-D2F1-D054220AF037}"/>
              </a:ext>
            </a:extLst>
          </p:cNvPr>
          <p:cNvSpPr/>
          <p:nvPr/>
        </p:nvSpPr>
        <p:spPr>
          <a:xfrm>
            <a:off x="782953" y="2867868"/>
            <a:ext cx="8105113" cy="4329073"/>
          </a:xfrm>
          <a:custGeom>
            <a:avLst/>
            <a:gdLst/>
            <a:ahLst/>
            <a:cxnLst/>
            <a:rect l="l" t="t" r="r" b="b"/>
            <a:pathLst>
              <a:path w="1817002" h="1284657">
                <a:moveTo>
                  <a:pt x="57232" y="0"/>
                </a:moveTo>
                <a:lnTo>
                  <a:pt x="1759770" y="0"/>
                </a:lnTo>
                <a:cubicBezTo>
                  <a:pt x="1791378" y="0"/>
                  <a:pt x="1817002" y="25624"/>
                  <a:pt x="1817002" y="57232"/>
                </a:cubicBezTo>
                <a:lnTo>
                  <a:pt x="1817002" y="1227425"/>
                </a:lnTo>
                <a:cubicBezTo>
                  <a:pt x="1817002" y="1259034"/>
                  <a:pt x="1791378" y="1284657"/>
                  <a:pt x="1759770" y="1284657"/>
                </a:cubicBezTo>
                <a:lnTo>
                  <a:pt x="57232" y="1284657"/>
                </a:lnTo>
                <a:cubicBezTo>
                  <a:pt x="25624" y="1284657"/>
                  <a:pt x="0" y="1259034"/>
                  <a:pt x="0" y="1227425"/>
                </a:cubicBezTo>
                <a:lnTo>
                  <a:pt x="0" y="57232"/>
                </a:lnTo>
                <a:cubicBezTo>
                  <a:pt x="0" y="25624"/>
                  <a:pt x="25624" y="0"/>
                  <a:pt x="57232" y="0"/>
                </a:cubicBezTo>
                <a:close/>
              </a:path>
            </a:pathLst>
          </a:custGeom>
          <a:solidFill>
            <a:schemeClr val="accent4">
              <a:lumMod val="20000"/>
              <a:lumOff val="80000"/>
            </a:schemeClr>
          </a:solidFill>
        </p:spPr>
        <p:txBody>
          <a:bodyPr/>
          <a:lstStyle/>
          <a:p>
            <a:endParaRPr lang="en-US" dirty="0"/>
          </a:p>
        </p:txBody>
      </p:sp>
      <p:sp>
        <p:nvSpPr>
          <p:cNvPr id="54" name="Subtitle 2">
            <a:extLst>
              <a:ext uri="{FF2B5EF4-FFF2-40B4-BE49-F238E27FC236}">
                <a16:creationId xmlns:a16="http://schemas.microsoft.com/office/drawing/2014/main" id="{7DA9F583-CDD1-52A8-8404-E6F6AFFD3762}"/>
              </a:ext>
            </a:extLst>
          </p:cNvPr>
          <p:cNvSpPr txBox="1">
            <a:spLocks/>
          </p:cNvSpPr>
          <p:nvPr/>
        </p:nvSpPr>
        <p:spPr>
          <a:xfrm>
            <a:off x="1019987" y="3401158"/>
            <a:ext cx="6981014" cy="3262495"/>
          </a:xfrm>
          <a:prstGeom prst="rect">
            <a:avLst/>
          </a:prstGeom>
          <a:noFill/>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Corbel" panose="020B0503020204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00000"/>
              </a:lnSpc>
              <a:buClr>
                <a:schemeClr val="tx1">
                  <a:lumMod val="95000"/>
                  <a:lumOff val="5000"/>
                </a:schemeClr>
              </a:buClr>
            </a:pPr>
            <a:r>
              <a:rPr lang="en-US" sz="2800" dirty="0">
                <a:solidFill>
                  <a:schemeClr val="tx1"/>
                </a:solidFill>
                <a:latin typeface="Aileron" panose="020B0604020202020204" charset="0"/>
              </a:rPr>
              <a:t>The Inventory Management module helps the medical center keep track of all medicines and </a:t>
            </a:r>
            <a:r>
              <a:rPr lang="en-US" sz="2800" dirty="0" err="1">
                <a:solidFill>
                  <a:schemeClr val="tx1"/>
                </a:solidFill>
                <a:latin typeface="Aileron" panose="020B0604020202020204" charset="0"/>
              </a:rPr>
              <a:t>medi</a:t>
            </a:r>
            <a:r>
              <a:rPr lang="en-US" sz="2800">
                <a:solidFill>
                  <a:schemeClr val="tx1"/>
                </a:solidFill>
                <a:latin typeface="Aileron" panose="020B0604020202020204" charset="0"/>
              </a:rPr>
              <a:t>-kits</a:t>
            </a:r>
            <a:r>
              <a:rPr lang="en-US" sz="2800" dirty="0">
                <a:solidFill>
                  <a:schemeClr val="tx1"/>
                </a:solidFill>
                <a:latin typeface="Aileron" panose="020B0604020202020204" charset="0"/>
              </a:rPr>
              <a:t>. It ensures that parts are always available when needed, avoids stock shortages, and allows smooth connection between patient and inventory.</a:t>
            </a:r>
            <a:endParaRPr lang="en-US" sz="2800" b="0" dirty="0">
              <a:solidFill>
                <a:schemeClr val="tx1"/>
              </a:solidFill>
              <a:effectLst>
                <a:outerShdw blurRad="38100" dist="38100" dir="2700000" algn="tl">
                  <a:srgbClr val="000000">
                    <a:alpha val="43137"/>
                  </a:srgbClr>
                </a:outerShdw>
              </a:effectLst>
              <a:latin typeface="Aileron" panose="020B0604020202020204" charset="0"/>
            </a:endParaRPr>
          </a:p>
        </p:txBody>
      </p:sp>
      <p:sp>
        <p:nvSpPr>
          <p:cNvPr id="55" name="Freeform 18">
            <a:extLst>
              <a:ext uri="{FF2B5EF4-FFF2-40B4-BE49-F238E27FC236}">
                <a16:creationId xmlns:a16="http://schemas.microsoft.com/office/drawing/2014/main" id="{40B5D2B6-8331-A9D7-E308-40BD63A37D1F}"/>
              </a:ext>
            </a:extLst>
          </p:cNvPr>
          <p:cNvSpPr/>
          <p:nvPr/>
        </p:nvSpPr>
        <p:spPr>
          <a:xfrm rot="16661960">
            <a:off x="7670843" y="6089074"/>
            <a:ext cx="1874940" cy="1971027"/>
          </a:xfrm>
          <a:custGeom>
            <a:avLst/>
            <a:gdLst/>
            <a:ahLst/>
            <a:cxnLst/>
            <a:rect l="l" t="t" r="r" b="b"/>
            <a:pathLst>
              <a:path w="1874940" h="1971027">
                <a:moveTo>
                  <a:pt x="0" y="0"/>
                </a:moveTo>
                <a:lnTo>
                  <a:pt x="1874940" y="0"/>
                </a:lnTo>
                <a:lnTo>
                  <a:pt x="1874940" y="1971027"/>
                </a:lnTo>
                <a:lnTo>
                  <a:pt x="0" y="1971027"/>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56" name="Rectangle 55">
            <a:extLst>
              <a:ext uri="{FF2B5EF4-FFF2-40B4-BE49-F238E27FC236}">
                <a16:creationId xmlns:a16="http://schemas.microsoft.com/office/drawing/2014/main" id="{F6D854D9-AE01-6E32-009D-DBCD79FE9D72}"/>
              </a:ext>
            </a:extLst>
          </p:cNvPr>
          <p:cNvSpPr/>
          <p:nvPr/>
        </p:nvSpPr>
        <p:spPr>
          <a:xfrm>
            <a:off x="9835335" y="3322191"/>
            <a:ext cx="8532469" cy="3046988"/>
          </a:xfrm>
          <a:prstGeom prst="rect">
            <a:avLst/>
          </a:prstGeom>
        </p:spPr>
        <p:txBody>
          <a:bodyPr wrap="square">
            <a:spAutoFit/>
          </a:bodyPr>
          <a:lstStyle/>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Component operations for medicines</a:t>
            </a:r>
          </a:p>
          <a:p>
            <a:pPr lvl="0">
              <a:defRPr/>
            </a:pPr>
            <a:r>
              <a:rPr lang="en-US" sz="2400" b="1" dirty="0">
                <a:effectLst>
                  <a:outerShdw blurRad="38100" dist="38100" dir="2700000" algn="tl">
                    <a:srgbClr val="000000">
                      <a:alpha val="43137"/>
                    </a:srgbClr>
                  </a:outerShdw>
                </a:effectLst>
                <a:latin typeface="Aileron" panose="020B0604020202020204" charset="0"/>
              </a:rPr>
              <a:t>    (Create, Read, Update, Delete)</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Low-stock alert system based on reorder levels</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Requesting orders from suppliers when stock is low</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Supplier information Handling</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Inventory usage logs and history tracking</a:t>
            </a:r>
          </a:p>
          <a:p>
            <a:pPr marL="342900" lvl="0" indent="-342900">
              <a:buFont typeface="Arial" panose="020B0604020202020204" pitchFamily="34" charset="0"/>
              <a:buChar char="•"/>
              <a:defRPr/>
            </a:pPr>
            <a:endParaRPr kumimoji="0" lang="en-US"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a:p>
            <a:pPr lvl="0">
              <a:defRPr/>
            </a:pPr>
            <a:endParaRPr kumimoji="0" lang="x-none"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p:txBody>
      </p:sp>
    </p:spTree>
    <p:extLst>
      <p:ext uri="{BB962C8B-B14F-4D97-AF65-F5344CB8AC3E}">
        <p14:creationId xmlns:p14="http://schemas.microsoft.com/office/powerpoint/2010/main" val="2596583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63" name="AutoShape 19">
            <a:extLst>
              <a:ext uri="{FF2B5EF4-FFF2-40B4-BE49-F238E27FC236}">
                <a16:creationId xmlns:a16="http://schemas.microsoft.com/office/drawing/2014/main" id="{21C8998E-21B2-287A-4420-D8C2303D8164}"/>
              </a:ext>
            </a:extLst>
          </p:cNvPr>
          <p:cNvSpPr/>
          <p:nvPr/>
        </p:nvSpPr>
        <p:spPr>
          <a:xfrm rot="5393668">
            <a:off x="5301481" y="6558877"/>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6" name="AutoShape 19">
            <a:extLst>
              <a:ext uri="{FF2B5EF4-FFF2-40B4-BE49-F238E27FC236}">
                <a16:creationId xmlns:a16="http://schemas.microsoft.com/office/drawing/2014/main" id="{499F9FDA-0FC3-0DD3-3F8B-1C24FC263057}"/>
              </a:ext>
            </a:extLst>
          </p:cNvPr>
          <p:cNvSpPr/>
          <p:nvPr/>
        </p:nvSpPr>
        <p:spPr>
          <a:xfrm rot="5393668">
            <a:off x="4319675" y="9382561"/>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0" name="AutoShape 19">
            <a:extLst>
              <a:ext uri="{FF2B5EF4-FFF2-40B4-BE49-F238E27FC236}">
                <a16:creationId xmlns:a16="http://schemas.microsoft.com/office/drawing/2014/main" id="{AF369314-C30F-27C2-E8B6-A9135AA2A8DF}"/>
              </a:ext>
            </a:extLst>
          </p:cNvPr>
          <p:cNvSpPr/>
          <p:nvPr/>
        </p:nvSpPr>
        <p:spPr>
          <a:xfrm rot="5393668">
            <a:off x="2555611" y="10842606"/>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2" name="AutoShape 13">
            <a:extLst>
              <a:ext uri="{FF2B5EF4-FFF2-40B4-BE49-F238E27FC236}">
                <a16:creationId xmlns:a16="http://schemas.microsoft.com/office/drawing/2014/main" id="{97A4C251-2392-2A43-F0BC-7221D8741F56}"/>
              </a:ext>
            </a:extLst>
          </p:cNvPr>
          <p:cNvSpPr/>
          <p:nvPr/>
        </p:nvSpPr>
        <p:spPr>
          <a:xfrm>
            <a:off x="1860946" y="460849"/>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6" name="AutoShape 19">
            <a:extLst>
              <a:ext uri="{FF2B5EF4-FFF2-40B4-BE49-F238E27FC236}">
                <a16:creationId xmlns:a16="http://schemas.microsoft.com/office/drawing/2014/main" id="{AE9ACE38-8F89-1255-13D4-3B1C4A386EEF}"/>
              </a:ext>
            </a:extLst>
          </p:cNvPr>
          <p:cNvSpPr/>
          <p:nvPr/>
        </p:nvSpPr>
        <p:spPr>
          <a:xfrm rot="5393668">
            <a:off x="3383095" y="11473893"/>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0" name="Slide Number Placeholder 49">
            <a:extLst>
              <a:ext uri="{FF2B5EF4-FFF2-40B4-BE49-F238E27FC236}">
                <a16:creationId xmlns:a16="http://schemas.microsoft.com/office/drawing/2014/main" id="{0CDA10B7-1BE7-AF74-DCBB-40455F324BF6}"/>
              </a:ext>
            </a:extLst>
          </p:cNvPr>
          <p:cNvSpPr>
            <a:spLocks noGrp="1"/>
          </p:cNvSpPr>
          <p:nvPr>
            <p:ph type="sldNum" sz="quarter" idx="12"/>
          </p:nvPr>
        </p:nvSpPr>
        <p:spPr/>
        <p:txBody>
          <a:bodyPr/>
          <a:lstStyle/>
          <a:p>
            <a:fld id="{423330D0-7765-4A3C-A4FF-DA7B71076211}" type="slidenum">
              <a:rPr lang="en-US" smtClean="0"/>
              <a:pPr/>
              <a:t>16</a:t>
            </a:fld>
            <a:endParaRPr lang="en-US"/>
          </a:p>
        </p:txBody>
      </p:sp>
      <p:sp>
        <p:nvSpPr>
          <p:cNvPr id="48" name="Rectangle 47">
            <a:extLst>
              <a:ext uri="{FF2B5EF4-FFF2-40B4-BE49-F238E27FC236}">
                <a16:creationId xmlns:a16="http://schemas.microsoft.com/office/drawing/2014/main" id="{97ED3B41-8518-4B79-BE8B-055AD1338749}"/>
              </a:ext>
            </a:extLst>
          </p:cNvPr>
          <p:cNvSpPr/>
          <p:nvPr/>
        </p:nvSpPr>
        <p:spPr>
          <a:xfrm>
            <a:off x="2057400" y="2019300"/>
            <a:ext cx="13083744" cy="12610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E4CB52A6-F61E-EFAA-5420-F414C606DF27}"/>
              </a:ext>
            </a:extLst>
          </p:cNvPr>
          <p:cNvPicPr>
            <a:picLocks noChangeAspect="1"/>
          </p:cNvPicPr>
          <p:nvPr/>
        </p:nvPicPr>
        <p:blipFill>
          <a:blip r:embed="rId8"/>
          <a:stretch>
            <a:fillRect/>
          </a:stretch>
        </p:blipFill>
        <p:spPr>
          <a:xfrm>
            <a:off x="3675027" y="2090495"/>
            <a:ext cx="11613937" cy="6233318"/>
          </a:xfrm>
          <a:prstGeom prst="rect">
            <a:avLst/>
          </a:prstGeom>
        </p:spPr>
      </p:pic>
      <p:sp>
        <p:nvSpPr>
          <p:cNvPr id="53" name="TextBox 46">
            <a:extLst>
              <a:ext uri="{FF2B5EF4-FFF2-40B4-BE49-F238E27FC236}">
                <a16:creationId xmlns:a16="http://schemas.microsoft.com/office/drawing/2014/main" id="{C4586D1C-6E3D-243F-5C2A-9D7FA86979C3}"/>
              </a:ext>
            </a:extLst>
          </p:cNvPr>
          <p:cNvSpPr txBox="1"/>
          <p:nvPr/>
        </p:nvSpPr>
        <p:spPr>
          <a:xfrm>
            <a:off x="2544885" y="906357"/>
            <a:ext cx="13179177" cy="560731"/>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Inventory  management</a:t>
            </a:r>
          </a:p>
        </p:txBody>
      </p:sp>
    </p:spTree>
    <p:extLst>
      <p:ext uri="{BB962C8B-B14F-4D97-AF65-F5344CB8AC3E}">
        <p14:creationId xmlns:p14="http://schemas.microsoft.com/office/powerpoint/2010/main" val="182805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8" name="Freeform 48"/>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49" name="Slide Number Placeholder 48">
            <a:extLst>
              <a:ext uri="{FF2B5EF4-FFF2-40B4-BE49-F238E27FC236}">
                <a16:creationId xmlns:a16="http://schemas.microsoft.com/office/drawing/2014/main" id="{08DE6C8C-E39B-36A4-ECFA-FE188690D20B}"/>
              </a:ext>
            </a:extLst>
          </p:cNvPr>
          <p:cNvSpPr>
            <a:spLocks noGrp="1"/>
          </p:cNvSpPr>
          <p:nvPr>
            <p:ph type="sldNum" sz="quarter" idx="12"/>
          </p:nvPr>
        </p:nvSpPr>
        <p:spPr/>
        <p:txBody>
          <a:bodyPr/>
          <a:lstStyle/>
          <a:p>
            <a:fld id="{423330D0-7765-4A3C-A4FF-DA7B71076211}" type="slidenum">
              <a:rPr lang="en-US" smtClean="0"/>
              <a:pPr/>
              <a:t>17</a:t>
            </a:fld>
            <a:endParaRPr lang="en-US"/>
          </a:p>
        </p:txBody>
      </p:sp>
      <p:sp>
        <p:nvSpPr>
          <p:cNvPr id="46" name="TextBox 46">
            <a:extLst>
              <a:ext uri="{FF2B5EF4-FFF2-40B4-BE49-F238E27FC236}">
                <a16:creationId xmlns:a16="http://schemas.microsoft.com/office/drawing/2014/main" id="{B67F9CAA-8D7E-8485-23A2-BD7805EB046A}"/>
              </a:ext>
            </a:extLst>
          </p:cNvPr>
          <p:cNvSpPr txBox="1"/>
          <p:nvPr/>
        </p:nvSpPr>
        <p:spPr>
          <a:xfrm>
            <a:off x="2544885" y="916734"/>
            <a:ext cx="13179177" cy="560731"/>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Supplier  management</a:t>
            </a:r>
          </a:p>
        </p:txBody>
      </p:sp>
      <p:sp>
        <p:nvSpPr>
          <p:cNvPr id="51" name="Freeform 16">
            <a:extLst>
              <a:ext uri="{FF2B5EF4-FFF2-40B4-BE49-F238E27FC236}">
                <a16:creationId xmlns:a16="http://schemas.microsoft.com/office/drawing/2014/main" id="{222E38F6-E6A0-4FE0-60F7-912639A24EB8}"/>
              </a:ext>
            </a:extLst>
          </p:cNvPr>
          <p:cNvSpPr/>
          <p:nvPr/>
        </p:nvSpPr>
        <p:spPr>
          <a:xfrm>
            <a:off x="782953" y="2867868"/>
            <a:ext cx="8105113" cy="4329073"/>
          </a:xfrm>
          <a:custGeom>
            <a:avLst/>
            <a:gdLst/>
            <a:ahLst/>
            <a:cxnLst/>
            <a:rect l="l" t="t" r="r" b="b"/>
            <a:pathLst>
              <a:path w="1817002" h="1284657">
                <a:moveTo>
                  <a:pt x="57232" y="0"/>
                </a:moveTo>
                <a:lnTo>
                  <a:pt x="1759770" y="0"/>
                </a:lnTo>
                <a:cubicBezTo>
                  <a:pt x="1791378" y="0"/>
                  <a:pt x="1817002" y="25624"/>
                  <a:pt x="1817002" y="57232"/>
                </a:cubicBezTo>
                <a:lnTo>
                  <a:pt x="1817002" y="1227425"/>
                </a:lnTo>
                <a:cubicBezTo>
                  <a:pt x="1817002" y="1259034"/>
                  <a:pt x="1791378" y="1284657"/>
                  <a:pt x="1759770" y="1284657"/>
                </a:cubicBezTo>
                <a:lnTo>
                  <a:pt x="57232" y="1284657"/>
                </a:lnTo>
                <a:cubicBezTo>
                  <a:pt x="25624" y="1284657"/>
                  <a:pt x="0" y="1259034"/>
                  <a:pt x="0" y="1227425"/>
                </a:cubicBezTo>
                <a:lnTo>
                  <a:pt x="0" y="57232"/>
                </a:lnTo>
                <a:cubicBezTo>
                  <a:pt x="0" y="25624"/>
                  <a:pt x="25624" y="0"/>
                  <a:pt x="57232" y="0"/>
                </a:cubicBezTo>
                <a:close/>
              </a:path>
            </a:pathLst>
          </a:custGeom>
          <a:solidFill>
            <a:schemeClr val="accent4">
              <a:lumMod val="20000"/>
              <a:lumOff val="80000"/>
            </a:schemeClr>
          </a:solidFill>
        </p:spPr>
        <p:txBody>
          <a:bodyPr/>
          <a:lstStyle/>
          <a:p>
            <a:endParaRPr lang="en-US" dirty="0"/>
          </a:p>
        </p:txBody>
      </p:sp>
      <p:sp>
        <p:nvSpPr>
          <p:cNvPr id="53" name="Subtitle 2">
            <a:extLst>
              <a:ext uri="{FF2B5EF4-FFF2-40B4-BE49-F238E27FC236}">
                <a16:creationId xmlns:a16="http://schemas.microsoft.com/office/drawing/2014/main" id="{B98CE10C-F080-324B-3968-AF7D9819DF03}"/>
              </a:ext>
            </a:extLst>
          </p:cNvPr>
          <p:cNvSpPr txBox="1">
            <a:spLocks/>
          </p:cNvSpPr>
          <p:nvPr/>
        </p:nvSpPr>
        <p:spPr>
          <a:xfrm>
            <a:off x="1019987" y="3401158"/>
            <a:ext cx="6981014" cy="3262495"/>
          </a:xfrm>
          <a:prstGeom prst="rect">
            <a:avLst/>
          </a:prstGeom>
          <a:noFill/>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Corbel" panose="020B0503020204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00000"/>
              </a:lnSpc>
              <a:buClr>
                <a:schemeClr val="tx1">
                  <a:lumMod val="95000"/>
                  <a:lumOff val="5000"/>
                </a:schemeClr>
              </a:buClr>
            </a:pPr>
            <a:r>
              <a:rPr lang="en-US" sz="2800" dirty="0"/>
              <a:t>The Supplier Management module helps the medical center manage relationships with medicine and equipment suppliers.</a:t>
            </a:r>
            <a:br>
              <a:rPr lang="en-US" sz="2800" dirty="0"/>
            </a:br>
            <a:r>
              <a:rPr lang="en-US" sz="2800" dirty="0"/>
              <a:t>It ensures timely procurement of medical supplies, avoids stock shortages, and maintains a smooth supply chain between suppliers and the inventory system.</a:t>
            </a:r>
            <a:endParaRPr lang="en-US" sz="2800" b="0" dirty="0">
              <a:solidFill>
                <a:schemeClr val="tx1"/>
              </a:solidFill>
              <a:effectLst>
                <a:outerShdw blurRad="38100" dist="38100" dir="2700000" algn="tl">
                  <a:srgbClr val="000000">
                    <a:alpha val="43137"/>
                  </a:srgbClr>
                </a:outerShdw>
              </a:effectLst>
              <a:latin typeface="Aileron" panose="020B0604020202020204" charset="0"/>
            </a:endParaRPr>
          </a:p>
        </p:txBody>
      </p:sp>
      <p:sp>
        <p:nvSpPr>
          <p:cNvPr id="54" name="Freeform 18">
            <a:extLst>
              <a:ext uri="{FF2B5EF4-FFF2-40B4-BE49-F238E27FC236}">
                <a16:creationId xmlns:a16="http://schemas.microsoft.com/office/drawing/2014/main" id="{526B4B05-49D6-AC00-7AA9-277BEED46CD6}"/>
              </a:ext>
            </a:extLst>
          </p:cNvPr>
          <p:cNvSpPr/>
          <p:nvPr/>
        </p:nvSpPr>
        <p:spPr>
          <a:xfrm rot="16661960">
            <a:off x="7670843" y="6089074"/>
            <a:ext cx="1874940" cy="1971027"/>
          </a:xfrm>
          <a:custGeom>
            <a:avLst/>
            <a:gdLst/>
            <a:ahLst/>
            <a:cxnLst/>
            <a:rect l="l" t="t" r="r" b="b"/>
            <a:pathLst>
              <a:path w="1874940" h="1971027">
                <a:moveTo>
                  <a:pt x="0" y="0"/>
                </a:moveTo>
                <a:lnTo>
                  <a:pt x="1874940" y="0"/>
                </a:lnTo>
                <a:lnTo>
                  <a:pt x="1874940" y="1971027"/>
                </a:lnTo>
                <a:lnTo>
                  <a:pt x="0" y="1971027"/>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55" name="Rectangle 54">
            <a:extLst>
              <a:ext uri="{FF2B5EF4-FFF2-40B4-BE49-F238E27FC236}">
                <a16:creationId xmlns:a16="http://schemas.microsoft.com/office/drawing/2014/main" id="{D17D3A8E-9D41-C887-7FA7-492AFDC83938}"/>
              </a:ext>
            </a:extLst>
          </p:cNvPr>
          <p:cNvSpPr/>
          <p:nvPr/>
        </p:nvSpPr>
        <p:spPr>
          <a:xfrm>
            <a:off x="10427507" y="3857073"/>
            <a:ext cx="8532469" cy="1569660"/>
          </a:xfrm>
          <a:prstGeom prst="rect">
            <a:avLst/>
          </a:prstGeom>
        </p:spPr>
        <p:txBody>
          <a:bodyPr wrap="square">
            <a:spAutoFit/>
          </a:bodyPr>
          <a:lstStyle/>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Purchase Order Generation</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Delivery History Tracking</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Managing account details</a:t>
            </a:r>
          </a:p>
          <a:p>
            <a:pPr lvl="0">
              <a:defRPr/>
            </a:pPr>
            <a:endParaRPr lang="en-US" sz="2400" b="1" dirty="0">
              <a:effectLst>
                <a:outerShdw blurRad="38100" dist="38100" dir="2700000" algn="tl">
                  <a:srgbClr val="000000">
                    <a:alpha val="43137"/>
                  </a:srgbClr>
                </a:outerShdw>
              </a:effectLst>
              <a:latin typeface="Aileron" panose="020B0604020202020204" charset="0"/>
            </a:endParaRPr>
          </a:p>
        </p:txBody>
      </p:sp>
    </p:spTree>
    <p:extLst>
      <p:ext uri="{BB962C8B-B14F-4D97-AF65-F5344CB8AC3E}">
        <p14:creationId xmlns:p14="http://schemas.microsoft.com/office/powerpoint/2010/main" val="840379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2711405" y="45624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8" name="Freeform 48"/>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47" name="Slide Number Placeholder 46">
            <a:extLst>
              <a:ext uri="{FF2B5EF4-FFF2-40B4-BE49-F238E27FC236}">
                <a16:creationId xmlns:a16="http://schemas.microsoft.com/office/drawing/2014/main" id="{1E13FEED-1BAD-B22F-F92C-BF3989E57D4F}"/>
              </a:ext>
            </a:extLst>
          </p:cNvPr>
          <p:cNvSpPr>
            <a:spLocks noGrp="1"/>
          </p:cNvSpPr>
          <p:nvPr>
            <p:ph type="sldNum" sz="quarter" idx="12"/>
          </p:nvPr>
        </p:nvSpPr>
        <p:spPr/>
        <p:txBody>
          <a:bodyPr/>
          <a:lstStyle/>
          <a:p>
            <a:fld id="{423330D0-7765-4A3C-A4FF-DA7B71076211}" type="slidenum">
              <a:rPr lang="en-US" smtClean="0"/>
              <a:pPr/>
              <a:t>18</a:t>
            </a:fld>
            <a:endParaRPr lang="en-US"/>
          </a:p>
        </p:txBody>
      </p:sp>
      <p:sp>
        <p:nvSpPr>
          <p:cNvPr id="46" name="TextBox 46">
            <a:extLst>
              <a:ext uri="{FF2B5EF4-FFF2-40B4-BE49-F238E27FC236}">
                <a16:creationId xmlns:a16="http://schemas.microsoft.com/office/drawing/2014/main" id="{7BAC1BE8-AE83-67FC-2BD8-EAF883D78D73}"/>
              </a:ext>
            </a:extLst>
          </p:cNvPr>
          <p:cNvSpPr txBox="1"/>
          <p:nvPr/>
        </p:nvSpPr>
        <p:spPr>
          <a:xfrm>
            <a:off x="2563938" y="1172885"/>
            <a:ext cx="13179177" cy="560731"/>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Supplier  management</a:t>
            </a:r>
          </a:p>
        </p:txBody>
      </p:sp>
      <p:pic>
        <p:nvPicPr>
          <p:cNvPr id="53" name="Picture 52">
            <a:extLst>
              <a:ext uri="{FF2B5EF4-FFF2-40B4-BE49-F238E27FC236}">
                <a16:creationId xmlns:a16="http://schemas.microsoft.com/office/drawing/2014/main" id="{8F7A138F-F18E-FDDC-425C-D8E839E588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7872" y="1905630"/>
            <a:ext cx="8711310" cy="6638018"/>
          </a:xfrm>
          <a:prstGeom prst="rect">
            <a:avLst/>
          </a:prstGeom>
        </p:spPr>
      </p:pic>
      <p:sp>
        <p:nvSpPr>
          <p:cNvPr id="54" name="Rectangle 53">
            <a:extLst>
              <a:ext uri="{FF2B5EF4-FFF2-40B4-BE49-F238E27FC236}">
                <a16:creationId xmlns:a16="http://schemas.microsoft.com/office/drawing/2014/main" id="{86592F87-2030-5406-96EF-65C080C2A084}"/>
              </a:ext>
            </a:extLst>
          </p:cNvPr>
          <p:cNvSpPr/>
          <p:nvPr/>
        </p:nvSpPr>
        <p:spPr>
          <a:xfrm>
            <a:off x="5825902" y="1840045"/>
            <a:ext cx="6530854"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4C6AEEE8-2B7C-FB9A-059F-4291867B0324}"/>
              </a:ext>
            </a:extLst>
          </p:cNvPr>
          <p:cNvSpPr/>
          <p:nvPr/>
        </p:nvSpPr>
        <p:spPr>
          <a:xfrm>
            <a:off x="4625424" y="4771748"/>
            <a:ext cx="461962" cy="3733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403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p:cNvSpPr/>
          <p:nvPr/>
        </p:nvSpPr>
        <p:spPr>
          <a:xfrm rot="5393668">
            <a:off x="8248020" y="5015386"/>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p:cNvSpPr/>
          <p:nvPr/>
        </p:nvSpPr>
        <p:spPr>
          <a:xfrm rot="5393668">
            <a:off x="3181456" y="5115161"/>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p:cNvSpPr/>
          <p:nvPr/>
        </p:nvSpPr>
        <p:spPr>
          <a:xfrm rot="5393668">
            <a:off x="5072129" y="4895769"/>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dirty="0"/>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dirty="0">
                <a:solidFill>
                  <a:srgbClr val="FFFFFF"/>
                </a:solidFill>
                <a:latin typeface="Oswald"/>
                <a:ea typeface="Oswald"/>
                <a:cs typeface="Oswald"/>
                <a:sym typeface="Oswald"/>
              </a:rPr>
              <a:t>2</a:t>
            </a:r>
          </a:p>
        </p:txBody>
      </p:sp>
      <p:grpSp>
        <p:nvGrpSpPr>
          <p:cNvPr id="40" name="Group 40"/>
          <p:cNvGrpSpPr/>
          <p:nvPr/>
        </p:nvGrpSpPr>
        <p:grpSpPr>
          <a:xfrm>
            <a:off x="13103" y="8894249"/>
            <a:ext cx="18354745"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42" name="Group 42"/>
          <p:cNvGrpSpPr/>
          <p:nvPr/>
        </p:nvGrpSpPr>
        <p:grpSpPr>
          <a:xfrm>
            <a:off x="13104" y="9156994"/>
            <a:ext cx="18354700" cy="6082570"/>
            <a:chOff x="0" y="127"/>
            <a:chExt cx="24561673" cy="811009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5" name="Freeform 45"/>
          <p:cNvSpPr/>
          <p:nvPr/>
        </p:nvSpPr>
        <p:spPr>
          <a:xfrm>
            <a:off x="-28476" y="8685681"/>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51" name="Slide Number Placeholder 50">
            <a:extLst>
              <a:ext uri="{FF2B5EF4-FFF2-40B4-BE49-F238E27FC236}">
                <a16:creationId xmlns:a16="http://schemas.microsoft.com/office/drawing/2014/main" id="{7E8CA7BC-95B6-ADBA-C79A-85AE555700B7}"/>
              </a:ext>
            </a:extLst>
          </p:cNvPr>
          <p:cNvSpPr>
            <a:spLocks noGrp="1"/>
          </p:cNvSpPr>
          <p:nvPr>
            <p:ph type="sldNum" sz="quarter" idx="12"/>
          </p:nvPr>
        </p:nvSpPr>
        <p:spPr/>
        <p:txBody>
          <a:bodyPr/>
          <a:lstStyle/>
          <a:p>
            <a:fld id="{423330D0-7765-4A3C-A4FF-DA7B71076211}" type="slidenum">
              <a:rPr lang="en-US" smtClean="0"/>
              <a:pPr/>
              <a:t>19</a:t>
            </a:fld>
            <a:endParaRPr lang="en-US"/>
          </a:p>
        </p:txBody>
      </p:sp>
      <p:sp>
        <p:nvSpPr>
          <p:cNvPr id="46" name="TextBox 46">
            <a:extLst>
              <a:ext uri="{FF2B5EF4-FFF2-40B4-BE49-F238E27FC236}">
                <a16:creationId xmlns:a16="http://schemas.microsoft.com/office/drawing/2014/main" id="{00EA5023-8BCF-A160-2D25-CDEEC588DA96}"/>
              </a:ext>
            </a:extLst>
          </p:cNvPr>
          <p:cNvSpPr txBox="1"/>
          <p:nvPr/>
        </p:nvSpPr>
        <p:spPr>
          <a:xfrm>
            <a:off x="2563938" y="1172885"/>
            <a:ext cx="13179177" cy="615553"/>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Bill  &amp; Payment  management</a:t>
            </a:r>
          </a:p>
        </p:txBody>
      </p:sp>
      <p:sp>
        <p:nvSpPr>
          <p:cNvPr id="50" name="Freeform 16">
            <a:extLst>
              <a:ext uri="{FF2B5EF4-FFF2-40B4-BE49-F238E27FC236}">
                <a16:creationId xmlns:a16="http://schemas.microsoft.com/office/drawing/2014/main" id="{04A6FCFF-B5F9-F603-0FCA-CB6D2FD137CD}"/>
              </a:ext>
            </a:extLst>
          </p:cNvPr>
          <p:cNvSpPr/>
          <p:nvPr/>
        </p:nvSpPr>
        <p:spPr>
          <a:xfrm>
            <a:off x="552241" y="2745514"/>
            <a:ext cx="8105113" cy="4329073"/>
          </a:xfrm>
          <a:custGeom>
            <a:avLst/>
            <a:gdLst/>
            <a:ahLst/>
            <a:cxnLst/>
            <a:rect l="l" t="t" r="r" b="b"/>
            <a:pathLst>
              <a:path w="1817002" h="1284657">
                <a:moveTo>
                  <a:pt x="57232" y="0"/>
                </a:moveTo>
                <a:lnTo>
                  <a:pt x="1759770" y="0"/>
                </a:lnTo>
                <a:cubicBezTo>
                  <a:pt x="1791378" y="0"/>
                  <a:pt x="1817002" y="25624"/>
                  <a:pt x="1817002" y="57232"/>
                </a:cubicBezTo>
                <a:lnTo>
                  <a:pt x="1817002" y="1227425"/>
                </a:lnTo>
                <a:cubicBezTo>
                  <a:pt x="1817002" y="1259034"/>
                  <a:pt x="1791378" y="1284657"/>
                  <a:pt x="1759770" y="1284657"/>
                </a:cubicBezTo>
                <a:lnTo>
                  <a:pt x="57232" y="1284657"/>
                </a:lnTo>
                <a:cubicBezTo>
                  <a:pt x="25624" y="1284657"/>
                  <a:pt x="0" y="1259034"/>
                  <a:pt x="0" y="1227425"/>
                </a:cubicBezTo>
                <a:lnTo>
                  <a:pt x="0" y="57232"/>
                </a:lnTo>
                <a:cubicBezTo>
                  <a:pt x="0" y="25624"/>
                  <a:pt x="25624" y="0"/>
                  <a:pt x="57232" y="0"/>
                </a:cubicBezTo>
                <a:close/>
              </a:path>
            </a:pathLst>
          </a:custGeom>
          <a:solidFill>
            <a:schemeClr val="accent4">
              <a:lumMod val="20000"/>
              <a:lumOff val="80000"/>
            </a:schemeClr>
          </a:solidFill>
        </p:spPr>
        <p:txBody>
          <a:bodyPr/>
          <a:lstStyle/>
          <a:p>
            <a:endParaRPr lang="en-US" dirty="0"/>
          </a:p>
        </p:txBody>
      </p:sp>
      <p:sp>
        <p:nvSpPr>
          <p:cNvPr id="52" name="Subtitle 2">
            <a:extLst>
              <a:ext uri="{FF2B5EF4-FFF2-40B4-BE49-F238E27FC236}">
                <a16:creationId xmlns:a16="http://schemas.microsoft.com/office/drawing/2014/main" id="{7598D5C8-F11C-8BD6-446C-B627B5488EC0}"/>
              </a:ext>
            </a:extLst>
          </p:cNvPr>
          <p:cNvSpPr txBox="1">
            <a:spLocks/>
          </p:cNvSpPr>
          <p:nvPr/>
        </p:nvSpPr>
        <p:spPr>
          <a:xfrm>
            <a:off x="958480" y="3322374"/>
            <a:ext cx="6981014" cy="3262495"/>
          </a:xfrm>
          <a:prstGeom prst="rect">
            <a:avLst/>
          </a:prstGeom>
          <a:noFill/>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Corbel" panose="020B0503020204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00000"/>
              </a:lnSpc>
              <a:buClr>
                <a:schemeClr val="tx1">
                  <a:lumMod val="95000"/>
                  <a:lumOff val="5000"/>
                </a:schemeClr>
              </a:buClr>
            </a:pPr>
            <a:r>
              <a:rPr lang="en-US" sz="2800" b="0" dirty="0">
                <a:solidFill>
                  <a:schemeClr val="tx1"/>
                </a:solidFill>
                <a:effectLst>
                  <a:outerShdw blurRad="38100" dist="38100" dir="2700000" algn="tl">
                    <a:srgbClr val="000000">
                      <a:alpha val="43137"/>
                    </a:srgbClr>
                  </a:outerShdw>
                </a:effectLst>
                <a:latin typeface="Aileron" panose="020B0604020202020204" charset="0"/>
              </a:rPr>
              <a:t>The Bill &amp; payment Management module helps the  center track income, expenses, and financial performance. It ensures accurate budgeting, timely payments, and financial transparency, allowing better decision making and resource planning.</a:t>
            </a:r>
          </a:p>
        </p:txBody>
      </p:sp>
      <p:sp>
        <p:nvSpPr>
          <p:cNvPr id="53" name="Freeform 18">
            <a:extLst>
              <a:ext uri="{FF2B5EF4-FFF2-40B4-BE49-F238E27FC236}">
                <a16:creationId xmlns:a16="http://schemas.microsoft.com/office/drawing/2014/main" id="{6D9123F5-1C0B-C750-C475-C8B9340AEB21}"/>
              </a:ext>
            </a:extLst>
          </p:cNvPr>
          <p:cNvSpPr/>
          <p:nvPr/>
        </p:nvSpPr>
        <p:spPr>
          <a:xfrm rot="16661960">
            <a:off x="7455810" y="5921321"/>
            <a:ext cx="1874940" cy="1971027"/>
          </a:xfrm>
          <a:custGeom>
            <a:avLst/>
            <a:gdLst/>
            <a:ahLst/>
            <a:cxnLst/>
            <a:rect l="l" t="t" r="r" b="b"/>
            <a:pathLst>
              <a:path w="1874940" h="1971027">
                <a:moveTo>
                  <a:pt x="0" y="0"/>
                </a:moveTo>
                <a:lnTo>
                  <a:pt x="1874940" y="0"/>
                </a:lnTo>
                <a:lnTo>
                  <a:pt x="1874940" y="1971027"/>
                </a:lnTo>
                <a:lnTo>
                  <a:pt x="0" y="1971027"/>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55" name="Rectangle 54">
            <a:extLst>
              <a:ext uri="{FF2B5EF4-FFF2-40B4-BE49-F238E27FC236}">
                <a16:creationId xmlns:a16="http://schemas.microsoft.com/office/drawing/2014/main" id="{A1DE011B-6CD6-B1A2-A784-93C156484775}"/>
              </a:ext>
            </a:extLst>
          </p:cNvPr>
          <p:cNvSpPr/>
          <p:nvPr/>
        </p:nvSpPr>
        <p:spPr>
          <a:xfrm>
            <a:off x="10030097" y="2986039"/>
            <a:ext cx="9495156" cy="3785652"/>
          </a:xfrm>
          <a:prstGeom prst="rect">
            <a:avLst/>
          </a:prstGeom>
        </p:spPr>
        <p:txBody>
          <a:bodyPr wrap="square">
            <a:spAutoFit/>
          </a:bodyPr>
          <a:lstStyle/>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Transaction recording and tracking. </a:t>
            </a:r>
          </a:p>
          <a:p>
            <a:pPr lvl="0">
              <a:defRPr/>
            </a:pPr>
            <a:r>
              <a:rPr lang="en-US" sz="2400" b="1" dirty="0">
                <a:effectLst>
                  <a:outerShdw blurRad="38100" dist="38100" dir="2700000" algn="tl">
                    <a:srgbClr val="000000">
                      <a:alpha val="43137"/>
                    </a:srgbClr>
                  </a:outerShdw>
                </a:effectLst>
                <a:latin typeface="Aileron" panose="020B0604020202020204" charset="0"/>
              </a:rPr>
              <a:t>     (invoices, payments, receipts)  </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Budget management and expense monitoring.  </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Profit and loss analysis reports.  </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Integration with inventory  for billing.  </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Supplier payment scheduling and tracking.  </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Tax calculation and compliance support.  </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Financial statement generation. </a:t>
            </a:r>
          </a:p>
          <a:p>
            <a:pPr lvl="0">
              <a:defRPr/>
            </a:pPr>
            <a:r>
              <a:rPr lang="en-US" sz="2400" b="1" dirty="0">
                <a:effectLst>
                  <a:outerShdw blurRad="38100" dist="38100" dir="2700000" algn="tl">
                    <a:srgbClr val="000000">
                      <a:alpha val="43137"/>
                    </a:srgbClr>
                  </a:outerShdw>
                </a:effectLst>
                <a:latin typeface="Aileron" panose="020B0604020202020204" charset="0"/>
              </a:rPr>
              <a:t>    (income, balance sheet)  </a:t>
            </a:r>
          </a:p>
          <a:p>
            <a:pPr marL="342900" lvl="0" indent="-342900">
              <a:buFont typeface="Arial" panose="020B0604020202020204" pitchFamily="34" charset="0"/>
              <a:buChar char="•"/>
              <a:defRPr/>
            </a:pPr>
            <a:r>
              <a:rPr lang="en-US" sz="2400" b="1" dirty="0">
                <a:effectLst>
                  <a:outerShdw blurRad="38100" dist="38100" dir="2700000" algn="tl">
                    <a:srgbClr val="000000">
                      <a:alpha val="43137"/>
                    </a:srgbClr>
                  </a:outerShdw>
                </a:effectLst>
                <a:latin typeface="Aileron" panose="020B0604020202020204" charset="0"/>
              </a:rPr>
              <a:t>Export options for reports. (PDF, Excel)</a:t>
            </a:r>
            <a:endParaRPr kumimoji="0" lang="x-none"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dirty="0"/>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dirty="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46" name="TextBox 46"/>
          <p:cNvSpPr txBox="1"/>
          <p:nvPr/>
        </p:nvSpPr>
        <p:spPr>
          <a:xfrm>
            <a:off x="-5111935" y="427315"/>
            <a:ext cx="13810350" cy="615553"/>
          </a:xfrm>
          <a:prstGeom prst="rect">
            <a:avLst/>
          </a:prstGeom>
        </p:spPr>
        <p:txBody>
          <a:bodyPr lIns="0" tIns="0" rIns="0" bIns="0" rtlCol="0" anchor="t">
            <a:spAutoFit/>
          </a:bodyPr>
          <a:lstStyle/>
          <a:p>
            <a:pPr algn="ctr">
              <a:lnSpc>
                <a:spcPts val="4800"/>
              </a:lnSpc>
            </a:pPr>
            <a:r>
              <a:rPr lang="en-US" sz="4000" b="1" dirty="0">
                <a:solidFill>
                  <a:srgbClr val="FF0000"/>
                </a:solidFill>
                <a:latin typeface="Calibri (Body)"/>
                <a:ea typeface="Oswald Bold"/>
                <a:cs typeface="Oswald Bold"/>
                <a:sym typeface="Oswald Bold"/>
              </a:rPr>
              <a:t>OUR</a:t>
            </a:r>
            <a:r>
              <a:rPr lang="en-US" sz="4000" b="1" dirty="0">
                <a:solidFill>
                  <a:schemeClr val="accent3">
                    <a:lumMod val="75000"/>
                  </a:schemeClr>
                </a:solidFill>
                <a:latin typeface="Calibri (Body)"/>
                <a:ea typeface="Oswald Bold"/>
                <a:cs typeface="Oswald Bold"/>
                <a:sym typeface="Oswald Bold"/>
              </a:rPr>
              <a:t> </a:t>
            </a:r>
            <a:r>
              <a:rPr lang="en-US" sz="4000" b="1" dirty="0">
                <a:solidFill>
                  <a:srgbClr val="FF0000"/>
                </a:solidFill>
                <a:latin typeface="Calibri (Body)"/>
                <a:ea typeface="Oswald Bold"/>
                <a:cs typeface="Oswald Bold"/>
                <a:sym typeface="Oswald Bold"/>
              </a:rPr>
              <a:t>TEAM</a:t>
            </a:r>
          </a:p>
        </p:txBody>
      </p:sp>
      <p:sp>
        <p:nvSpPr>
          <p:cNvPr id="47" name="TextBox 47"/>
          <p:cNvSpPr txBox="1"/>
          <p:nvPr/>
        </p:nvSpPr>
        <p:spPr>
          <a:xfrm>
            <a:off x="667217" y="1113641"/>
            <a:ext cx="11303473" cy="818366"/>
          </a:xfrm>
          <a:prstGeom prst="rect">
            <a:avLst/>
          </a:prstGeom>
        </p:spPr>
        <p:txBody>
          <a:bodyPr wrap="square" lIns="0" tIns="0" rIns="0" bIns="0" rtlCol="0" anchor="t">
            <a:spAutoFit/>
          </a:bodyPr>
          <a:lstStyle/>
          <a:p>
            <a:pPr>
              <a:lnSpc>
                <a:spcPts val="2879"/>
              </a:lnSpc>
            </a:pPr>
            <a:r>
              <a:rPr lang="en-US" sz="3200" dirty="0">
                <a:solidFill>
                  <a:srgbClr val="0E00B4"/>
                </a:solidFill>
                <a:latin typeface="Calibri (Body)"/>
                <a:ea typeface="Source Sans Pro Bold"/>
                <a:cs typeface="Source Sans Pro Bold"/>
                <a:sym typeface="Source Sans Pro Bold"/>
              </a:rPr>
              <a:t>Group Number : </a:t>
            </a:r>
            <a:r>
              <a:rPr lang="en-US" sz="3200" b="1" spc="-166" dirty="0">
                <a:solidFill>
                  <a:srgbClr val="000000"/>
                </a:solidFill>
                <a:latin typeface="+mj-lt"/>
                <a:ea typeface="Public Sans"/>
                <a:cs typeface="Public Sans"/>
                <a:sym typeface="Public Sans"/>
              </a:rPr>
              <a:t>WE_B01_01_W204</a:t>
            </a:r>
            <a:endParaRPr lang="en-US" sz="3200" b="1" dirty="0">
              <a:solidFill>
                <a:srgbClr val="0E00B4"/>
              </a:solidFill>
              <a:latin typeface="+mj-lt"/>
              <a:ea typeface="Source Sans Pro Bold"/>
              <a:cs typeface="Source Sans Pro Bold"/>
              <a:sym typeface="Source Sans Pro Bold"/>
            </a:endParaRPr>
          </a:p>
          <a:p>
            <a:pPr marL="647697" lvl="1" indent="-323848" algn="l">
              <a:lnSpc>
                <a:spcPts val="3599"/>
              </a:lnSpc>
              <a:buFont typeface="Arial"/>
              <a:buChar char="•"/>
            </a:pPr>
            <a:endParaRPr lang="en-US" sz="2999" b="1" dirty="0">
              <a:solidFill>
                <a:srgbClr val="0E00B4"/>
              </a:solidFill>
              <a:latin typeface="Source Sans Pro Bold"/>
              <a:ea typeface="Source Sans Pro Bold"/>
              <a:cs typeface="Source Sans Pro Bold"/>
              <a:sym typeface="Source Sans Pro Bold"/>
            </a:endParaRPr>
          </a:p>
        </p:txBody>
      </p:sp>
      <p:sp>
        <p:nvSpPr>
          <p:cNvPr id="48" name="Freeform 48"/>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51" name="Slide Number Placeholder 50">
            <a:extLst>
              <a:ext uri="{FF2B5EF4-FFF2-40B4-BE49-F238E27FC236}">
                <a16:creationId xmlns:a16="http://schemas.microsoft.com/office/drawing/2014/main" id="{481DEDB5-47B9-50B3-5A7B-A3DAA2D32C68}"/>
              </a:ext>
            </a:extLst>
          </p:cNvPr>
          <p:cNvSpPr>
            <a:spLocks noGrp="1"/>
          </p:cNvSpPr>
          <p:nvPr>
            <p:ph type="sldNum" sz="quarter" idx="12"/>
          </p:nvPr>
        </p:nvSpPr>
        <p:spPr/>
        <p:txBody>
          <a:bodyPr/>
          <a:lstStyle/>
          <a:p>
            <a:fld id="{423330D0-7765-4A3C-A4FF-DA7B71076211}" type="slidenum">
              <a:rPr lang="en-US" smtClean="0"/>
              <a:pPr/>
              <a:t>2</a:t>
            </a:fld>
            <a:endParaRPr lang="en-US" dirty="0"/>
          </a:p>
        </p:txBody>
      </p:sp>
      <p:graphicFrame>
        <p:nvGraphicFramePr>
          <p:cNvPr id="49" name="Table 48">
            <a:extLst>
              <a:ext uri="{FF2B5EF4-FFF2-40B4-BE49-F238E27FC236}">
                <a16:creationId xmlns:a16="http://schemas.microsoft.com/office/drawing/2014/main" id="{84A43F25-2EF8-8DE6-80E1-3EB5C3B80746}"/>
              </a:ext>
            </a:extLst>
          </p:cNvPr>
          <p:cNvGraphicFramePr>
            <a:graphicFrameLocks noGrp="1"/>
          </p:cNvGraphicFramePr>
          <p:nvPr>
            <p:extLst>
              <p:ext uri="{D42A27DB-BD31-4B8C-83A1-F6EECF244321}">
                <p14:modId xmlns:p14="http://schemas.microsoft.com/office/powerpoint/2010/main" val="3744253733"/>
              </p:ext>
            </p:extLst>
          </p:nvPr>
        </p:nvGraphicFramePr>
        <p:xfrm>
          <a:off x="662377" y="2150009"/>
          <a:ext cx="14471137" cy="6360050"/>
        </p:xfrm>
        <a:graphic>
          <a:graphicData uri="http://schemas.openxmlformats.org/drawingml/2006/table">
            <a:tbl>
              <a:tblPr firstRow="1" bandRow="1">
                <a:tableStyleId>{912C8C85-51F0-491E-9774-3900AFEF0FD7}</a:tableStyleId>
              </a:tblPr>
              <a:tblGrid>
                <a:gridCol w="4331076">
                  <a:extLst>
                    <a:ext uri="{9D8B030D-6E8A-4147-A177-3AD203B41FA5}">
                      <a16:colId xmlns:a16="http://schemas.microsoft.com/office/drawing/2014/main" val="3149226836"/>
                    </a:ext>
                  </a:extLst>
                </a:gridCol>
                <a:gridCol w="5966809">
                  <a:extLst>
                    <a:ext uri="{9D8B030D-6E8A-4147-A177-3AD203B41FA5}">
                      <a16:colId xmlns:a16="http://schemas.microsoft.com/office/drawing/2014/main" val="3998474440"/>
                    </a:ext>
                  </a:extLst>
                </a:gridCol>
                <a:gridCol w="4173252">
                  <a:extLst>
                    <a:ext uri="{9D8B030D-6E8A-4147-A177-3AD203B41FA5}">
                      <a16:colId xmlns:a16="http://schemas.microsoft.com/office/drawing/2014/main" val="2154894657"/>
                    </a:ext>
                  </a:extLst>
                </a:gridCol>
              </a:tblGrid>
              <a:tr h="689994">
                <a:tc>
                  <a:txBody>
                    <a:bodyPr/>
                    <a:lstStyle/>
                    <a:p>
                      <a:r>
                        <a:rPr lang="en-US" sz="3200" b="1" dirty="0">
                          <a:solidFill>
                            <a:schemeClr val="bg1">
                              <a:lumMod val="95000"/>
                            </a:schemeClr>
                          </a:solidFill>
                          <a:effectLst>
                            <a:outerShdw blurRad="38100" dist="38100" dir="2700000" algn="tl">
                              <a:srgbClr val="000000">
                                <a:alpha val="43137"/>
                              </a:srgbClr>
                            </a:outerShdw>
                          </a:effectLst>
                        </a:rPr>
                        <a:t>Registration Number</a:t>
                      </a:r>
                      <a:endParaRPr lang="en-US" sz="3200" b="1" dirty="0">
                        <a:solidFill>
                          <a:schemeClr val="bg1">
                            <a:lumMod val="95000"/>
                          </a:schemeClr>
                        </a:solidFill>
                        <a:effectLst>
                          <a:outerShdw blurRad="38100" dist="38100" dir="2700000" algn="tl">
                            <a:srgbClr val="000000">
                              <a:alpha val="43137"/>
                            </a:srgbClr>
                          </a:outerShdw>
                        </a:effectLst>
                        <a:latin typeface="Raleway Black" pitchFamily="2" charset="0"/>
                      </a:endParaRPr>
                    </a:p>
                  </a:txBody>
                  <a:tcPr/>
                </a:tc>
                <a:tc>
                  <a:txBody>
                    <a:bodyPr/>
                    <a:lstStyle/>
                    <a:p>
                      <a:r>
                        <a:rPr lang="en-US" sz="3200" b="1" dirty="0">
                          <a:solidFill>
                            <a:schemeClr val="bg1">
                              <a:lumMod val="95000"/>
                            </a:schemeClr>
                          </a:solidFill>
                          <a:effectLst>
                            <a:outerShdw blurRad="38100" dist="38100" dir="2700000" algn="tl">
                              <a:srgbClr val="000000">
                                <a:alpha val="43137"/>
                              </a:srgbClr>
                            </a:outerShdw>
                          </a:effectLst>
                        </a:rPr>
                        <a:t>Name</a:t>
                      </a:r>
                      <a:endParaRPr lang="en-US" sz="3200" b="1" dirty="0">
                        <a:solidFill>
                          <a:schemeClr val="bg1">
                            <a:lumMod val="95000"/>
                          </a:schemeClr>
                        </a:solidFill>
                        <a:effectLst>
                          <a:outerShdw blurRad="38100" dist="38100" dir="2700000" algn="tl">
                            <a:srgbClr val="000000">
                              <a:alpha val="43137"/>
                            </a:srgbClr>
                          </a:outerShdw>
                        </a:effectLst>
                        <a:latin typeface="Raleway Black" pitchFamily="2" charset="0"/>
                      </a:endParaRPr>
                    </a:p>
                  </a:txBody>
                  <a:tcPr/>
                </a:tc>
                <a:tc>
                  <a:txBody>
                    <a:bodyPr/>
                    <a:lstStyle/>
                    <a:p>
                      <a:r>
                        <a:rPr lang="en-US" sz="3200" b="1" dirty="0">
                          <a:solidFill>
                            <a:schemeClr val="bg1">
                              <a:lumMod val="95000"/>
                            </a:schemeClr>
                          </a:solidFill>
                          <a:effectLst>
                            <a:outerShdw blurRad="38100" dist="38100" dir="2700000" algn="tl">
                              <a:srgbClr val="000000">
                                <a:alpha val="43137"/>
                              </a:srgbClr>
                            </a:outerShdw>
                          </a:effectLst>
                        </a:rPr>
                        <a:t>Function</a:t>
                      </a:r>
                      <a:endParaRPr lang="en-US" sz="3200" b="1" dirty="0">
                        <a:solidFill>
                          <a:schemeClr val="bg1">
                            <a:lumMod val="95000"/>
                          </a:schemeClr>
                        </a:solidFill>
                        <a:effectLst>
                          <a:outerShdw blurRad="38100" dist="38100" dir="2700000" algn="tl">
                            <a:srgbClr val="000000">
                              <a:alpha val="43137"/>
                            </a:srgbClr>
                          </a:outerShdw>
                        </a:effectLst>
                        <a:latin typeface="Raleway Black" pitchFamily="2" charset="0"/>
                      </a:endParaRPr>
                    </a:p>
                  </a:txBody>
                  <a:tcPr/>
                </a:tc>
                <a:extLst>
                  <a:ext uri="{0D108BD9-81ED-4DB2-BD59-A6C34878D82A}">
                    <a16:rowId xmlns:a16="http://schemas.microsoft.com/office/drawing/2014/main" val="2483661669"/>
                  </a:ext>
                </a:extLst>
              </a:tr>
              <a:tr h="824876">
                <a:tc>
                  <a:txBody>
                    <a:bodyPr/>
                    <a:lstStyle/>
                    <a:p>
                      <a:r>
                        <a:rPr lang="en-US" sz="3200" b="0" dirty="0">
                          <a:solidFill>
                            <a:schemeClr val="tx1"/>
                          </a:solidFill>
                          <a:effectLst/>
                          <a:latin typeface="Amasis MT Pro Black" panose="020F0502020204030204" pitchFamily="18" charset="0"/>
                        </a:rPr>
                        <a:t>IT23588714</a:t>
                      </a:r>
                    </a:p>
                  </a:txBody>
                  <a:tcPr/>
                </a:tc>
                <a:tc>
                  <a:txBody>
                    <a:bodyPr/>
                    <a:lstStyle/>
                    <a:p>
                      <a:r>
                        <a:rPr lang="en-US" sz="3200" b="0" dirty="0">
                          <a:solidFill>
                            <a:schemeClr val="tx1"/>
                          </a:solidFill>
                          <a:effectLst/>
                          <a:latin typeface="Raleway Black" pitchFamily="2" charset="0"/>
                        </a:rPr>
                        <a:t>K.H.S </a:t>
                      </a:r>
                      <a:r>
                        <a:rPr lang="en-US" sz="3200" b="0" dirty="0" err="1">
                          <a:solidFill>
                            <a:schemeClr val="tx1"/>
                          </a:solidFill>
                          <a:effectLst/>
                          <a:latin typeface="Raleway Black" pitchFamily="2" charset="0"/>
                        </a:rPr>
                        <a:t>Dinsara</a:t>
                      </a:r>
                      <a:endParaRPr lang="en-US" sz="3200" b="0" dirty="0">
                        <a:solidFill>
                          <a:schemeClr val="tx1"/>
                        </a:solidFill>
                        <a:effectLst/>
                        <a:latin typeface="Raleway Black" pitchFamily="2" charset="0"/>
                      </a:endParaRPr>
                    </a:p>
                  </a:txBody>
                  <a:tcPr/>
                </a:tc>
                <a:tc>
                  <a:txBody>
                    <a:bodyPr/>
                    <a:lstStyle/>
                    <a:p>
                      <a:r>
                        <a:rPr lang="en-US" sz="3200" b="0" dirty="0">
                          <a:solidFill>
                            <a:schemeClr val="tx1"/>
                          </a:solidFill>
                          <a:effectLst/>
                          <a:latin typeface="Raleway Black" pitchFamily="2" charset="0"/>
                        </a:rPr>
                        <a:t>User Management</a:t>
                      </a:r>
                    </a:p>
                  </a:txBody>
                  <a:tcPr/>
                </a:tc>
                <a:extLst>
                  <a:ext uri="{0D108BD9-81ED-4DB2-BD59-A6C34878D82A}">
                    <a16:rowId xmlns:a16="http://schemas.microsoft.com/office/drawing/2014/main" val="156700403"/>
                  </a:ext>
                </a:extLst>
              </a:tr>
              <a:tr h="1012463">
                <a:tc>
                  <a:txBody>
                    <a:bodyPr/>
                    <a:lstStyle/>
                    <a:p>
                      <a:r>
                        <a:rPr lang="en-US" sz="3200" b="0" dirty="0">
                          <a:solidFill>
                            <a:schemeClr val="tx1"/>
                          </a:solidFill>
                          <a:effectLst/>
                          <a:latin typeface="Amasis MT Pro Black" panose="020F0502020204030204" pitchFamily="18" charset="0"/>
                        </a:rPr>
                        <a:t>IT23543232</a:t>
                      </a:r>
                    </a:p>
                  </a:txBody>
                  <a:tcPr/>
                </a:tc>
                <a:tc>
                  <a:txBody>
                    <a:bodyPr/>
                    <a:lstStyle/>
                    <a:p>
                      <a:r>
                        <a:rPr lang="en-US" sz="3200" b="0" dirty="0" err="1">
                          <a:solidFill>
                            <a:schemeClr val="tx1"/>
                          </a:solidFill>
                          <a:effectLst/>
                          <a:latin typeface="Raleway Black" pitchFamily="2" charset="0"/>
                        </a:rPr>
                        <a:t>Navodya</a:t>
                      </a:r>
                      <a:r>
                        <a:rPr lang="en-US" sz="3200" b="0" dirty="0">
                          <a:solidFill>
                            <a:schemeClr val="tx1"/>
                          </a:solidFill>
                          <a:effectLst/>
                          <a:latin typeface="Raleway Black" pitchFamily="2" charset="0"/>
                        </a:rPr>
                        <a:t> A.K.</a:t>
                      </a:r>
                    </a:p>
                  </a:txBody>
                  <a:tcPr/>
                </a:tc>
                <a:tc>
                  <a:txBody>
                    <a:bodyPr/>
                    <a:lstStyle/>
                    <a:p>
                      <a:r>
                        <a:rPr lang="en-US" sz="3200" b="0" dirty="0">
                          <a:solidFill>
                            <a:schemeClr val="tx1"/>
                          </a:solidFill>
                          <a:effectLst/>
                          <a:latin typeface="Raleway Black" pitchFamily="2" charset="0"/>
                        </a:rPr>
                        <a:t>Supplier Management</a:t>
                      </a:r>
                    </a:p>
                  </a:txBody>
                  <a:tcPr/>
                </a:tc>
                <a:extLst>
                  <a:ext uri="{0D108BD9-81ED-4DB2-BD59-A6C34878D82A}">
                    <a16:rowId xmlns:a16="http://schemas.microsoft.com/office/drawing/2014/main" val="1837893412"/>
                  </a:ext>
                </a:extLst>
              </a:tr>
              <a:tr h="1157100">
                <a:tc>
                  <a:txBody>
                    <a:bodyPr/>
                    <a:lstStyle/>
                    <a:p>
                      <a:r>
                        <a:rPr lang="en-US" sz="3200" b="0" dirty="0">
                          <a:solidFill>
                            <a:schemeClr val="tx1"/>
                          </a:solidFill>
                          <a:effectLst/>
                          <a:latin typeface="Amasis MT Pro Black" panose="020F0502020204030204" pitchFamily="18" charset="0"/>
                        </a:rPr>
                        <a:t>IT23572638</a:t>
                      </a:r>
                    </a:p>
                  </a:txBody>
                  <a:tcPr/>
                </a:tc>
                <a:tc>
                  <a:txBody>
                    <a:bodyPr/>
                    <a:lstStyle/>
                    <a:p>
                      <a:r>
                        <a:rPr lang="en-US" sz="3200" b="0" dirty="0" err="1">
                          <a:solidFill>
                            <a:schemeClr val="tx1"/>
                          </a:solidFill>
                          <a:effectLst/>
                          <a:latin typeface="Raleway Black" pitchFamily="2" charset="0"/>
                        </a:rPr>
                        <a:t>Thathsarani</a:t>
                      </a:r>
                      <a:r>
                        <a:rPr lang="en-US" sz="3200" b="0" dirty="0">
                          <a:solidFill>
                            <a:schemeClr val="tx1"/>
                          </a:solidFill>
                          <a:effectLst/>
                          <a:latin typeface="Raleway Black" pitchFamily="2" charset="0"/>
                        </a:rPr>
                        <a:t> J R </a:t>
                      </a:r>
                    </a:p>
                  </a:txBody>
                  <a:tcPr/>
                </a:tc>
                <a:tc>
                  <a:txBody>
                    <a:bodyPr/>
                    <a:lstStyle/>
                    <a:p>
                      <a:r>
                        <a:rPr lang="en-US" sz="3200" b="0" i="0" kern="1200" dirty="0">
                          <a:solidFill>
                            <a:schemeClr val="tx1"/>
                          </a:solidFill>
                          <a:effectLst/>
                          <a:latin typeface="Raleway Black" pitchFamily="2" charset="0"/>
                          <a:ea typeface="+mn-ea"/>
                          <a:cs typeface="+mn-cs"/>
                        </a:rPr>
                        <a:t>Laboratory management</a:t>
                      </a:r>
                      <a:endParaRPr lang="en-US" sz="3200" b="0" dirty="0">
                        <a:solidFill>
                          <a:schemeClr val="tx1"/>
                        </a:solidFill>
                        <a:effectLst/>
                        <a:latin typeface="Raleway Black" pitchFamily="2" charset="0"/>
                      </a:endParaRPr>
                    </a:p>
                  </a:txBody>
                  <a:tcPr/>
                </a:tc>
                <a:extLst>
                  <a:ext uri="{0D108BD9-81ED-4DB2-BD59-A6C34878D82A}">
                    <a16:rowId xmlns:a16="http://schemas.microsoft.com/office/drawing/2014/main" val="2538841164"/>
                  </a:ext>
                </a:extLst>
              </a:tr>
              <a:tr h="1012463">
                <a:tc>
                  <a:txBody>
                    <a:bodyPr/>
                    <a:lstStyle/>
                    <a:p>
                      <a:r>
                        <a:rPr lang="en-US" sz="3200" b="0" dirty="0">
                          <a:solidFill>
                            <a:schemeClr val="tx1"/>
                          </a:solidFill>
                          <a:effectLst/>
                          <a:latin typeface="Amasis MT Pro Black" panose="020F0502020204030204" pitchFamily="18" charset="0"/>
                        </a:rPr>
                        <a:t>IT23810464</a:t>
                      </a:r>
                    </a:p>
                  </a:txBody>
                  <a:tcPr/>
                </a:tc>
                <a:tc>
                  <a:txBody>
                    <a:bodyPr/>
                    <a:lstStyle/>
                    <a:p>
                      <a:r>
                        <a:rPr lang="en-US" sz="3200" b="0" dirty="0">
                          <a:solidFill>
                            <a:schemeClr val="tx1"/>
                          </a:solidFill>
                          <a:effectLst/>
                          <a:latin typeface="Raleway Black" pitchFamily="2" charset="0"/>
                        </a:rPr>
                        <a:t>Ekanayaka E.W.I.D</a:t>
                      </a:r>
                    </a:p>
                  </a:txBody>
                  <a:tcPr/>
                </a:tc>
                <a:tc>
                  <a:txBody>
                    <a:bodyPr/>
                    <a:lstStyle/>
                    <a:p>
                      <a:r>
                        <a:rPr lang="en-US" sz="3200" b="0" dirty="0">
                          <a:solidFill>
                            <a:schemeClr val="tx1"/>
                          </a:solidFill>
                          <a:effectLst/>
                          <a:latin typeface="Raleway Black" pitchFamily="2" charset="0"/>
                        </a:rPr>
                        <a:t>Bill &amp; Payment Management</a:t>
                      </a:r>
                    </a:p>
                  </a:txBody>
                  <a:tcPr/>
                </a:tc>
                <a:extLst>
                  <a:ext uri="{0D108BD9-81ED-4DB2-BD59-A6C34878D82A}">
                    <a16:rowId xmlns:a16="http://schemas.microsoft.com/office/drawing/2014/main" val="3646407330"/>
                  </a:ext>
                </a:extLst>
              </a:tr>
              <a:tr h="1475303">
                <a:tc>
                  <a:txBody>
                    <a:bodyPr/>
                    <a:lstStyle/>
                    <a:p>
                      <a:pPr marL="0" marR="0" algn="l">
                        <a:lnSpc>
                          <a:spcPct val="115000"/>
                        </a:lnSpc>
                        <a:spcAft>
                          <a:spcPts val="800"/>
                        </a:spcAft>
                        <a:buNone/>
                      </a:pPr>
                      <a:r>
                        <a:rPr lang="en-US" sz="3200" b="0" kern="100" dirty="0">
                          <a:solidFill>
                            <a:schemeClr val="tx1"/>
                          </a:solidFill>
                          <a:effectLst/>
                          <a:latin typeface="Amasis MT Pro Black" panose="020F0502020204030204" pitchFamily="18" charset="0"/>
                          <a:ea typeface="Aptos" panose="020B0004020202020204" pitchFamily="34" charset="0"/>
                          <a:cs typeface="Arial Unicode MS"/>
                        </a:rPr>
                        <a:t>IT23669758</a:t>
                      </a:r>
                    </a:p>
                  </a:txBody>
                  <a:tcPr marL="68580" marR="68580" marT="0" marB="0" anchor="ctr"/>
                </a:tc>
                <a:tc>
                  <a:txBody>
                    <a:bodyPr/>
                    <a:lstStyle/>
                    <a:p>
                      <a:pPr marL="0" marR="0" algn="l">
                        <a:lnSpc>
                          <a:spcPct val="115000"/>
                        </a:lnSpc>
                        <a:spcAft>
                          <a:spcPts val="800"/>
                        </a:spcAft>
                        <a:buNone/>
                      </a:pPr>
                      <a:r>
                        <a:rPr lang="en-US" sz="3200" b="0" kern="100" dirty="0" err="1">
                          <a:solidFill>
                            <a:schemeClr val="tx1"/>
                          </a:solidFill>
                          <a:effectLst/>
                          <a:latin typeface="Raleway Black" pitchFamily="2" charset="0"/>
                          <a:ea typeface="Aptos" panose="020B0004020202020204" pitchFamily="34" charset="0"/>
                          <a:cs typeface="Arial Unicode MS"/>
                        </a:rPr>
                        <a:t>Liyanaarachchi</a:t>
                      </a:r>
                      <a:r>
                        <a:rPr lang="en-US" sz="3200" b="0" kern="100" dirty="0">
                          <a:solidFill>
                            <a:schemeClr val="tx1"/>
                          </a:solidFill>
                          <a:effectLst/>
                          <a:latin typeface="Raleway Black" pitchFamily="2" charset="0"/>
                          <a:ea typeface="Aptos" panose="020B0004020202020204" pitchFamily="34" charset="0"/>
                          <a:cs typeface="Arial Unicode MS"/>
                        </a:rPr>
                        <a:t> L.A.D.A</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effectLst/>
                          <a:latin typeface="Raleway Black" pitchFamily="2" charset="0"/>
                        </a:rPr>
                        <a:t>Inventory Management</a:t>
                      </a:r>
                    </a:p>
                    <a:p>
                      <a:endParaRPr lang="en-US" sz="3200" b="0" dirty="0">
                        <a:solidFill>
                          <a:schemeClr val="tx1"/>
                        </a:solidFill>
                        <a:effectLst/>
                        <a:latin typeface="Raleway Black" pitchFamily="2" charset="0"/>
                      </a:endParaRPr>
                    </a:p>
                  </a:txBody>
                  <a:tcPr/>
                </a:tc>
                <a:extLst>
                  <a:ext uri="{0D108BD9-81ED-4DB2-BD59-A6C34878D82A}">
                    <a16:rowId xmlns:a16="http://schemas.microsoft.com/office/drawing/2014/main" val="116765307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E5A66-A3F9-97A2-561D-F00F657BF7D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9A7921F-83C8-5666-59D2-30CC8C8D6577}"/>
              </a:ext>
            </a:extLst>
          </p:cNvPr>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a:extLst>
              <a:ext uri="{FF2B5EF4-FFF2-40B4-BE49-F238E27FC236}">
                <a16:creationId xmlns:a16="http://schemas.microsoft.com/office/drawing/2014/main" id="{610C2768-D2D3-5C86-EFC6-B89D626075AD}"/>
              </a:ext>
            </a:extLst>
          </p:cNvPr>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a:extLst>
              <a:ext uri="{FF2B5EF4-FFF2-40B4-BE49-F238E27FC236}">
                <a16:creationId xmlns:a16="http://schemas.microsoft.com/office/drawing/2014/main" id="{12114169-1A5C-5532-BBB0-3F1B380BB354}"/>
              </a:ext>
            </a:extLst>
          </p:cNvPr>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a:extLst>
              <a:ext uri="{FF2B5EF4-FFF2-40B4-BE49-F238E27FC236}">
                <a16:creationId xmlns:a16="http://schemas.microsoft.com/office/drawing/2014/main" id="{C6813F40-D2C5-8E45-EDCA-8A49B0659122}"/>
              </a:ext>
            </a:extLst>
          </p:cNvPr>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a:extLst>
              <a:ext uri="{FF2B5EF4-FFF2-40B4-BE49-F238E27FC236}">
                <a16:creationId xmlns:a16="http://schemas.microsoft.com/office/drawing/2014/main" id="{12BE3C2D-BF19-6CE1-440B-562DD30F5B71}"/>
              </a:ext>
            </a:extLst>
          </p:cNvPr>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a:extLst>
              <a:ext uri="{FF2B5EF4-FFF2-40B4-BE49-F238E27FC236}">
                <a16:creationId xmlns:a16="http://schemas.microsoft.com/office/drawing/2014/main" id="{FE2F2EB1-5D19-F715-A2A2-6619E68CE54F}"/>
              </a:ext>
            </a:extLst>
          </p:cNvPr>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a:extLst>
              <a:ext uri="{FF2B5EF4-FFF2-40B4-BE49-F238E27FC236}">
                <a16:creationId xmlns:a16="http://schemas.microsoft.com/office/drawing/2014/main" id="{A95D7E4B-B019-5356-1708-4F9B91F5DAF7}"/>
              </a:ext>
            </a:extLst>
          </p:cNvPr>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a:extLst>
              <a:ext uri="{FF2B5EF4-FFF2-40B4-BE49-F238E27FC236}">
                <a16:creationId xmlns:a16="http://schemas.microsoft.com/office/drawing/2014/main" id="{47601D72-3AEB-D2A5-50FD-9D85DCB0EC9B}"/>
              </a:ext>
            </a:extLst>
          </p:cNvPr>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a:extLst>
              <a:ext uri="{FF2B5EF4-FFF2-40B4-BE49-F238E27FC236}">
                <a16:creationId xmlns:a16="http://schemas.microsoft.com/office/drawing/2014/main" id="{96F12502-AEC8-0E19-CB32-C30FAFD7B13C}"/>
              </a:ext>
            </a:extLst>
          </p:cNvPr>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a:extLst>
              <a:ext uri="{FF2B5EF4-FFF2-40B4-BE49-F238E27FC236}">
                <a16:creationId xmlns:a16="http://schemas.microsoft.com/office/drawing/2014/main" id="{1123BFD0-A8DC-C579-3E69-21BA3118EC80}"/>
              </a:ext>
            </a:extLst>
          </p:cNvPr>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a:extLst>
              <a:ext uri="{FF2B5EF4-FFF2-40B4-BE49-F238E27FC236}">
                <a16:creationId xmlns:a16="http://schemas.microsoft.com/office/drawing/2014/main" id="{EA924F73-A73C-9C2F-7063-B1682A40EE98}"/>
              </a:ext>
            </a:extLst>
          </p:cNvPr>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a:extLst>
              <a:ext uri="{FF2B5EF4-FFF2-40B4-BE49-F238E27FC236}">
                <a16:creationId xmlns:a16="http://schemas.microsoft.com/office/drawing/2014/main" id="{D7FFA939-E5CC-37FA-847D-FF38FA1ECB5E}"/>
              </a:ext>
            </a:extLst>
          </p:cNvPr>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a:extLst>
              <a:ext uri="{FF2B5EF4-FFF2-40B4-BE49-F238E27FC236}">
                <a16:creationId xmlns:a16="http://schemas.microsoft.com/office/drawing/2014/main" id="{A170E711-CA5D-0AD1-7ABA-5479C6B7DD60}"/>
              </a:ext>
            </a:extLst>
          </p:cNvPr>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a:extLst>
              <a:ext uri="{FF2B5EF4-FFF2-40B4-BE49-F238E27FC236}">
                <a16:creationId xmlns:a16="http://schemas.microsoft.com/office/drawing/2014/main" id="{06346734-7897-CB44-E65D-42698D68ACB2}"/>
              </a:ext>
            </a:extLst>
          </p:cNvPr>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a:extLst>
              <a:ext uri="{FF2B5EF4-FFF2-40B4-BE49-F238E27FC236}">
                <a16:creationId xmlns:a16="http://schemas.microsoft.com/office/drawing/2014/main" id="{828E3CD7-511D-4CAC-C094-9818AF8B10AF}"/>
              </a:ext>
            </a:extLst>
          </p:cNvPr>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a:extLst>
              <a:ext uri="{FF2B5EF4-FFF2-40B4-BE49-F238E27FC236}">
                <a16:creationId xmlns:a16="http://schemas.microsoft.com/office/drawing/2014/main" id="{0CB2B5A3-EDB4-8A37-FFF0-365046A8E200}"/>
              </a:ext>
            </a:extLst>
          </p:cNvPr>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a:extLst>
              <a:ext uri="{FF2B5EF4-FFF2-40B4-BE49-F238E27FC236}">
                <a16:creationId xmlns:a16="http://schemas.microsoft.com/office/drawing/2014/main" id="{1B61FBB9-DB56-D736-D96B-CAA2935855C8}"/>
              </a:ext>
            </a:extLst>
          </p:cNvPr>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a:extLst>
              <a:ext uri="{FF2B5EF4-FFF2-40B4-BE49-F238E27FC236}">
                <a16:creationId xmlns:a16="http://schemas.microsoft.com/office/drawing/2014/main" id="{BB7607A5-7BD9-CD1C-CD51-0BD7ABBD919D}"/>
              </a:ext>
            </a:extLst>
          </p:cNvPr>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a:extLst>
              <a:ext uri="{FF2B5EF4-FFF2-40B4-BE49-F238E27FC236}">
                <a16:creationId xmlns:a16="http://schemas.microsoft.com/office/drawing/2014/main" id="{27448C1C-5BAE-C957-50D3-E053270D36FB}"/>
              </a:ext>
            </a:extLst>
          </p:cNvPr>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a:extLst>
              <a:ext uri="{FF2B5EF4-FFF2-40B4-BE49-F238E27FC236}">
                <a16:creationId xmlns:a16="http://schemas.microsoft.com/office/drawing/2014/main" id="{6DD3CE61-564D-EAA0-7BFE-92B101A34983}"/>
              </a:ext>
            </a:extLst>
          </p:cNvPr>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a:extLst>
              <a:ext uri="{FF2B5EF4-FFF2-40B4-BE49-F238E27FC236}">
                <a16:creationId xmlns:a16="http://schemas.microsoft.com/office/drawing/2014/main" id="{C94352BB-9A87-DFD1-EE13-6A1CA7250FDE}"/>
              </a:ext>
            </a:extLst>
          </p:cNvPr>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a:extLst>
              <a:ext uri="{FF2B5EF4-FFF2-40B4-BE49-F238E27FC236}">
                <a16:creationId xmlns:a16="http://schemas.microsoft.com/office/drawing/2014/main" id="{1B93F25F-B4A8-65EE-9575-36D644946B05}"/>
              </a:ext>
            </a:extLst>
          </p:cNvPr>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a:extLst>
              <a:ext uri="{FF2B5EF4-FFF2-40B4-BE49-F238E27FC236}">
                <a16:creationId xmlns:a16="http://schemas.microsoft.com/office/drawing/2014/main" id="{ADBF8710-0E73-8B66-55E8-6DF9CDD24380}"/>
              </a:ext>
            </a:extLst>
          </p:cNvPr>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a:extLst>
              <a:ext uri="{FF2B5EF4-FFF2-40B4-BE49-F238E27FC236}">
                <a16:creationId xmlns:a16="http://schemas.microsoft.com/office/drawing/2014/main" id="{3C94C004-D6F6-3BC1-BC38-9E02A10AC028}"/>
              </a:ext>
            </a:extLst>
          </p:cNvPr>
          <p:cNvGrpSpPr/>
          <p:nvPr/>
        </p:nvGrpSpPr>
        <p:grpSpPr>
          <a:xfrm rot="8100000">
            <a:off x="3695962" y="8505938"/>
            <a:ext cx="245224" cy="245224"/>
            <a:chOff x="0" y="0"/>
            <a:chExt cx="326965" cy="326965"/>
          </a:xfrm>
        </p:grpSpPr>
        <p:sp>
          <p:nvSpPr>
            <p:cNvPr id="26" name="Freeform 26">
              <a:extLst>
                <a:ext uri="{FF2B5EF4-FFF2-40B4-BE49-F238E27FC236}">
                  <a16:creationId xmlns:a16="http://schemas.microsoft.com/office/drawing/2014/main" id="{B804A50B-F27F-2551-4DF5-0C49F7CDB93B}"/>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dirty="0"/>
            </a:p>
          </p:txBody>
        </p:sp>
      </p:grpSp>
      <p:grpSp>
        <p:nvGrpSpPr>
          <p:cNvPr id="27" name="Group 27">
            <a:extLst>
              <a:ext uri="{FF2B5EF4-FFF2-40B4-BE49-F238E27FC236}">
                <a16:creationId xmlns:a16="http://schemas.microsoft.com/office/drawing/2014/main" id="{00AAAE15-775B-41E7-2E43-7BF7F9164902}"/>
              </a:ext>
            </a:extLst>
          </p:cNvPr>
          <p:cNvGrpSpPr/>
          <p:nvPr/>
        </p:nvGrpSpPr>
        <p:grpSpPr>
          <a:xfrm rot="8100000">
            <a:off x="12049387" y="9045063"/>
            <a:ext cx="302374" cy="302374"/>
            <a:chOff x="0" y="0"/>
            <a:chExt cx="403165" cy="403165"/>
          </a:xfrm>
        </p:grpSpPr>
        <p:sp>
          <p:nvSpPr>
            <p:cNvPr id="28" name="Freeform 28">
              <a:extLst>
                <a:ext uri="{FF2B5EF4-FFF2-40B4-BE49-F238E27FC236}">
                  <a16:creationId xmlns:a16="http://schemas.microsoft.com/office/drawing/2014/main" id="{E213BC7A-EB50-1AA5-F997-7830F6E50EDF}"/>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29" name="Group 29">
            <a:extLst>
              <a:ext uri="{FF2B5EF4-FFF2-40B4-BE49-F238E27FC236}">
                <a16:creationId xmlns:a16="http://schemas.microsoft.com/office/drawing/2014/main" id="{C1904D9D-DA2D-E5AE-0B60-760E7C2C61C2}"/>
              </a:ext>
            </a:extLst>
          </p:cNvPr>
          <p:cNvGrpSpPr/>
          <p:nvPr/>
        </p:nvGrpSpPr>
        <p:grpSpPr>
          <a:xfrm rot="8100000">
            <a:off x="14363962" y="9140338"/>
            <a:ext cx="245224" cy="245224"/>
            <a:chOff x="0" y="0"/>
            <a:chExt cx="326965" cy="326965"/>
          </a:xfrm>
        </p:grpSpPr>
        <p:sp>
          <p:nvSpPr>
            <p:cNvPr id="30" name="Freeform 30">
              <a:extLst>
                <a:ext uri="{FF2B5EF4-FFF2-40B4-BE49-F238E27FC236}">
                  <a16:creationId xmlns:a16="http://schemas.microsoft.com/office/drawing/2014/main" id="{DA566348-0230-37B0-6EDD-91B6FECE1D7A}"/>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grpSp>
        <p:nvGrpSpPr>
          <p:cNvPr id="31" name="Group 31">
            <a:extLst>
              <a:ext uri="{FF2B5EF4-FFF2-40B4-BE49-F238E27FC236}">
                <a16:creationId xmlns:a16="http://schemas.microsoft.com/office/drawing/2014/main" id="{042A483E-F0EC-9090-9CDC-0CFA58D0EE2E}"/>
              </a:ext>
            </a:extLst>
          </p:cNvPr>
          <p:cNvGrpSpPr/>
          <p:nvPr/>
        </p:nvGrpSpPr>
        <p:grpSpPr>
          <a:xfrm>
            <a:off x="5971875" y="9162875"/>
            <a:ext cx="248250" cy="248250"/>
            <a:chOff x="0" y="0"/>
            <a:chExt cx="331000" cy="331000"/>
          </a:xfrm>
        </p:grpSpPr>
        <p:sp>
          <p:nvSpPr>
            <p:cNvPr id="32" name="Freeform 32">
              <a:extLst>
                <a:ext uri="{FF2B5EF4-FFF2-40B4-BE49-F238E27FC236}">
                  <a16:creationId xmlns:a16="http://schemas.microsoft.com/office/drawing/2014/main" id="{B107EFD3-693A-29ED-7A5E-40ADC592D893}"/>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3" name="Group 33">
            <a:extLst>
              <a:ext uri="{FF2B5EF4-FFF2-40B4-BE49-F238E27FC236}">
                <a16:creationId xmlns:a16="http://schemas.microsoft.com/office/drawing/2014/main" id="{BD06FEED-0E81-02DF-E858-8BF014AB1B95}"/>
              </a:ext>
            </a:extLst>
          </p:cNvPr>
          <p:cNvGrpSpPr/>
          <p:nvPr/>
        </p:nvGrpSpPr>
        <p:grpSpPr>
          <a:xfrm>
            <a:off x="2161875" y="9734375"/>
            <a:ext cx="248250" cy="248250"/>
            <a:chOff x="0" y="0"/>
            <a:chExt cx="331000" cy="331000"/>
          </a:xfrm>
        </p:grpSpPr>
        <p:sp>
          <p:nvSpPr>
            <p:cNvPr id="34" name="Freeform 34">
              <a:extLst>
                <a:ext uri="{FF2B5EF4-FFF2-40B4-BE49-F238E27FC236}">
                  <a16:creationId xmlns:a16="http://schemas.microsoft.com/office/drawing/2014/main" id="{D26A6083-6024-176E-717A-E812836B8777}"/>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5" name="Group 35">
            <a:extLst>
              <a:ext uri="{FF2B5EF4-FFF2-40B4-BE49-F238E27FC236}">
                <a16:creationId xmlns:a16="http://schemas.microsoft.com/office/drawing/2014/main" id="{6A3014BF-2A12-3B23-1D85-E586F6BA3E4C}"/>
              </a:ext>
            </a:extLst>
          </p:cNvPr>
          <p:cNvGrpSpPr/>
          <p:nvPr/>
        </p:nvGrpSpPr>
        <p:grpSpPr>
          <a:xfrm>
            <a:off x="9781875" y="9022539"/>
            <a:ext cx="248250" cy="248250"/>
            <a:chOff x="0" y="0"/>
            <a:chExt cx="331000" cy="331000"/>
          </a:xfrm>
        </p:grpSpPr>
        <p:sp>
          <p:nvSpPr>
            <p:cNvPr id="36" name="Freeform 36">
              <a:extLst>
                <a:ext uri="{FF2B5EF4-FFF2-40B4-BE49-F238E27FC236}">
                  <a16:creationId xmlns:a16="http://schemas.microsoft.com/office/drawing/2014/main" id="{051BC333-B5F6-B450-2771-7A5A9F452F24}"/>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7" name="Group 37">
            <a:extLst>
              <a:ext uri="{FF2B5EF4-FFF2-40B4-BE49-F238E27FC236}">
                <a16:creationId xmlns:a16="http://schemas.microsoft.com/office/drawing/2014/main" id="{722AE3A1-4977-74F7-DF1E-AEF7F96DDF3A}"/>
              </a:ext>
            </a:extLst>
          </p:cNvPr>
          <p:cNvGrpSpPr/>
          <p:nvPr/>
        </p:nvGrpSpPr>
        <p:grpSpPr>
          <a:xfrm rot="8100000">
            <a:off x="17371323" y="8629763"/>
            <a:ext cx="302374" cy="302374"/>
            <a:chOff x="0" y="0"/>
            <a:chExt cx="403165" cy="403165"/>
          </a:xfrm>
        </p:grpSpPr>
        <p:sp>
          <p:nvSpPr>
            <p:cNvPr id="38" name="Freeform 38">
              <a:extLst>
                <a:ext uri="{FF2B5EF4-FFF2-40B4-BE49-F238E27FC236}">
                  <a16:creationId xmlns:a16="http://schemas.microsoft.com/office/drawing/2014/main" id="{33E02F3D-CA1B-35C6-6A8D-3A779B84C446}"/>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39" name="TextBox 39">
            <a:extLst>
              <a:ext uri="{FF2B5EF4-FFF2-40B4-BE49-F238E27FC236}">
                <a16:creationId xmlns:a16="http://schemas.microsoft.com/office/drawing/2014/main" id="{CE0C6610-AAA8-4C9B-7B86-E032244CF0B2}"/>
              </a:ext>
            </a:extLst>
          </p:cNvPr>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dirty="0">
                <a:solidFill>
                  <a:srgbClr val="FFFFFF"/>
                </a:solidFill>
                <a:latin typeface="Oswald"/>
                <a:ea typeface="Oswald"/>
                <a:cs typeface="Oswald"/>
                <a:sym typeface="Oswald"/>
              </a:rPr>
              <a:t>2</a:t>
            </a:r>
          </a:p>
        </p:txBody>
      </p:sp>
      <p:grpSp>
        <p:nvGrpSpPr>
          <p:cNvPr id="40" name="Group 40">
            <a:extLst>
              <a:ext uri="{FF2B5EF4-FFF2-40B4-BE49-F238E27FC236}">
                <a16:creationId xmlns:a16="http://schemas.microsoft.com/office/drawing/2014/main" id="{E296E8E5-720B-BF67-E527-F390055D422F}"/>
              </a:ext>
            </a:extLst>
          </p:cNvPr>
          <p:cNvGrpSpPr/>
          <p:nvPr/>
        </p:nvGrpSpPr>
        <p:grpSpPr>
          <a:xfrm>
            <a:off x="-53451" y="8894249"/>
            <a:ext cx="18421300" cy="6345250"/>
            <a:chOff x="0" y="0"/>
            <a:chExt cx="24561733" cy="8460333"/>
          </a:xfrm>
        </p:grpSpPr>
        <p:sp>
          <p:nvSpPr>
            <p:cNvPr id="41" name="Freeform 41">
              <a:extLst>
                <a:ext uri="{FF2B5EF4-FFF2-40B4-BE49-F238E27FC236}">
                  <a16:creationId xmlns:a16="http://schemas.microsoft.com/office/drawing/2014/main" id="{14069E46-9595-F3DD-AD98-7538D84C9985}"/>
                </a:ext>
              </a:extLst>
            </p:cNvPr>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42" name="Group 42">
            <a:extLst>
              <a:ext uri="{FF2B5EF4-FFF2-40B4-BE49-F238E27FC236}">
                <a16:creationId xmlns:a16="http://schemas.microsoft.com/office/drawing/2014/main" id="{29908A01-01EE-03BD-0ECE-6FED2B97C26A}"/>
              </a:ext>
            </a:extLst>
          </p:cNvPr>
          <p:cNvGrpSpPr/>
          <p:nvPr/>
        </p:nvGrpSpPr>
        <p:grpSpPr>
          <a:xfrm>
            <a:off x="-53451" y="9156899"/>
            <a:ext cx="18421300" cy="6082600"/>
            <a:chOff x="0" y="0"/>
            <a:chExt cx="24561733" cy="8110133"/>
          </a:xfrm>
        </p:grpSpPr>
        <p:sp>
          <p:nvSpPr>
            <p:cNvPr id="43" name="Freeform 43">
              <a:extLst>
                <a:ext uri="{FF2B5EF4-FFF2-40B4-BE49-F238E27FC236}">
                  <a16:creationId xmlns:a16="http://schemas.microsoft.com/office/drawing/2014/main" id="{56F22F6B-ABC9-F1E5-A4EB-AE12F94CACFC}"/>
                </a:ext>
              </a:extLst>
            </p:cNvPr>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a:extLst>
              <a:ext uri="{FF2B5EF4-FFF2-40B4-BE49-F238E27FC236}">
                <a16:creationId xmlns:a16="http://schemas.microsoft.com/office/drawing/2014/main" id="{EB38CCFB-17A5-9B70-34C5-1A945790C38D}"/>
              </a:ext>
            </a:extLst>
          </p:cNvPr>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5" name="Freeform 45">
            <a:extLst>
              <a:ext uri="{FF2B5EF4-FFF2-40B4-BE49-F238E27FC236}">
                <a16:creationId xmlns:a16="http://schemas.microsoft.com/office/drawing/2014/main" id="{50DC4A81-1939-26DE-2146-08EA84C5C5FF}"/>
              </a:ext>
            </a:extLst>
          </p:cNvPr>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48" name="Freeform 48">
            <a:extLst>
              <a:ext uri="{FF2B5EF4-FFF2-40B4-BE49-F238E27FC236}">
                <a16:creationId xmlns:a16="http://schemas.microsoft.com/office/drawing/2014/main" id="{C7904435-06A1-45EC-2FCD-474299D1D40F}"/>
              </a:ext>
            </a:extLst>
          </p:cNvPr>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51" name="Slide Number Placeholder 50">
            <a:extLst>
              <a:ext uri="{FF2B5EF4-FFF2-40B4-BE49-F238E27FC236}">
                <a16:creationId xmlns:a16="http://schemas.microsoft.com/office/drawing/2014/main" id="{83B03484-3A9A-547D-E743-A4C4CFC67775}"/>
              </a:ext>
            </a:extLst>
          </p:cNvPr>
          <p:cNvSpPr>
            <a:spLocks noGrp="1"/>
          </p:cNvSpPr>
          <p:nvPr>
            <p:ph type="sldNum" sz="quarter" idx="12"/>
          </p:nvPr>
        </p:nvSpPr>
        <p:spPr/>
        <p:txBody>
          <a:bodyPr/>
          <a:lstStyle/>
          <a:p>
            <a:fld id="{423330D0-7765-4A3C-A4FF-DA7B71076211}" type="slidenum">
              <a:rPr lang="en-US" smtClean="0"/>
              <a:pPr/>
              <a:t>20</a:t>
            </a:fld>
            <a:endParaRPr lang="en-US" dirty="0"/>
          </a:p>
        </p:txBody>
      </p:sp>
      <p:sp>
        <p:nvSpPr>
          <p:cNvPr id="50" name="TextBox 46">
            <a:extLst>
              <a:ext uri="{FF2B5EF4-FFF2-40B4-BE49-F238E27FC236}">
                <a16:creationId xmlns:a16="http://schemas.microsoft.com/office/drawing/2014/main" id="{6F0EF5C4-02C8-6FBF-B831-B9764D331A3C}"/>
              </a:ext>
            </a:extLst>
          </p:cNvPr>
          <p:cNvSpPr txBox="1"/>
          <p:nvPr/>
        </p:nvSpPr>
        <p:spPr>
          <a:xfrm>
            <a:off x="2544885" y="1035207"/>
            <a:ext cx="13179177" cy="560731"/>
          </a:xfrm>
          <a:prstGeom prst="rect">
            <a:avLst/>
          </a:prstGeom>
        </p:spPr>
        <p:txBody>
          <a:bodyPr wrap="square" lIns="0" tIns="0" rIns="0" bIns="0" rtlCol="0" anchor="t">
            <a:spAutoFit/>
          </a:bodyPr>
          <a:lstStyle/>
          <a:p>
            <a:pPr algn="ctr">
              <a:lnSpc>
                <a:spcPts val="4800"/>
              </a:lnSpc>
            </a:pPr>
            <a:r>
              <a:rPr lang="en-US" sz="3200" b="1" dirty="0">
                <a:solidFill>
                  <a:srgbClr val="FF0000"/>
                </a:solidFill>
                <a:latin typeface="Algerian" panose="04020705040A02060702" pitchFamily="82" charset="0"/>
                <a:ea typeface="Oswald Bold"/>
                <a:cs typeface="Oswald Bold"/>
                <a:sym typeface="Oswald Bold"/>
              </a:rPr>
              <a:t>Bill  &amp; Payment  management</a:t>
            </a:r>
          </a:p>
        </p:txBody>
      </p:sp>
      <p:pic>
        <p:nvPicPr>
          <p:cNvPr id="52" name="Picture 51">
            <a:extLst>
              <a:ext uri="{FF2B5EF4-FFF2-40B4-BE49-F238E27FC236}">
                <a16:creationId xmlns:a16="http://schemas.microsoft.com/office/drawing/2014/main" id="{8E990A13-007A-D9FB-D942-071C799A111D}"/>
              </a:ext>
            </a:extLst>
          </p:cNvPr>
          <p:cNvPicPr>
            <a:picLocks noChangeAspect="1"/>
          </p:cNvPicPr>
          <p:nvPr/>
        </p:nvPicPr>
        <p:blipFill>
          <a:blip r:embed="rId8"/>
          <a:stretch>
            <a:fillRect/>
          </a:stretch>
        </p:blipFill>
        <p:spPr>
          <a:xfrm>
            <a:off x="3800459" y="2311619"/>
            <a:ext cx="10752541" cy="5815774"/>
          </a:xfrm>
          <a:prstGeom prst="rect">
            <a:avLst/>
          </a:prstGeom>
        </p:spPr>
      </p:pic>
    </p:spTree>
    <p:extLst>
      <p:ext uri="{BB962C8B-B14F-4D97-AF65-F5344CB8AC3E}">
        <p14:creationId xmlns:p14="http://schemas.microsoft.com/office/powerpoint/2010/main" val="98925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81EE2-53C7-2FE8-C20A-FCC0FB13491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24F1421-823D-F34E-739A-76D3E1007260}"/>
              </a:ext>
            </a:extLst>
          </p:cNvPr>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a:extLst>
              <a:ext uri="{FF2B5EF4-FFF2-40B4-BE49-F238E27FC236}">
                <a16:creationId xmlns:a16="http://schemas.microsoft.com/office/drawing/2014/main" id="{3ECED5D8-E196-FB9A-9300-251BE0C40593}"/>
              </a:ext>
            </a:extLst>
          </p:cNvPr>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a:extLst>
              <a:ext uri="{FF2B5EF4-FFF2-40B4-BE49-F238E27FC236}">
                <a16:creationId xmlns:a16="http://schemas.microsoft.com/office/drawing/2014/main" id="{5F700A03-6BEB-18A9-05B3-82124F841CF3}"/>
              </a:ext>
            </a:extLst>
          </p:cNvPr>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a:extLst>
              <a:ext uri="{FF2B5EF4-FFF2-40B4-BE49-F238E27FC236}">
                <a16:creationId xmlns:a16="http://schemas.microsoft.com/office/drawing/2014/main" id="{1117A2BD-C71E-91E4-23D3-CC37E6BF8827}"/>
              </a:ext>
            </a:extLst>
          </p:cNvPr>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a:extLst>
              <a:ext uri="{FF2B5EF4-FFF2-40B4-BE49-F238E27FC236}">
                <a16:creationId xmlns:a16="http://schemas.microsoft.com/office/drawing/2014/main" id="{F6C76B4A-9FF1-9ED1-8957-57E097654D6F}"/>
              </a:ext>
            </a:extLst>
          </p:cNvPr>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a:extLst>
              <a:ext uri="{FF2B5EF4-FFF2-40B4-BE49-F238E27FC236}">
                <a16:creationId xmlns:a16="http://schemas.microsoft.com/office/drawing/2014/main" id="{87706EEB-C014-A850-51CF-A1B2657EB991}"/>
              </a:ext>
            </a:extLst>
          </p:cNvPr>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a:extLst>
              <a:ext uri="{FF2B5EF4-FFF2-40B4-BE49-F238E27FC236}">
                <a16:creationId xmlns:a16="http://schemas.microsoft.com/office/drawing/2014/main" id="{37DE3D56-9DB3-9774-805C-169B7819E5C2}"/>
              </a:ext>
            </a:extLst>
          </p:cNvPr>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a:extLst>
              <a:ext uri="{FF2B5EF4-FFF2-40B4-BE49-F238E27FC236}">
                <a16:creationId xmlns:a16="http://schemas.microsoft.com/office/drawing/2014/main" id="{0389BE48-8741-EFCB-69B8-A01A25361A61}"/>
              </a:ext>
            </a:extLst>
          </p:cNvPr>
          <p:cNvSpPr/>
          <p:nvPr/>
        </p:nvSpPr>
        <p:spPr>
          <a:xfrm rot="5393668">
            <a:off x="8248020" y="5015386"/>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a:extLst>
              <a:ext uri="{FF2B5EF4-FFF2-40B4-BE49-F238E27FC236}">
                <a16:creationId xmlns:a16="http://schemas.microsoft.com/office/drawing/2014/main" id="{59CE1F27-3D08-70F1-1E56-F2A17D35A5F3}"/>
              </a:ext>
            </a:extLst>
          </p:cNvPr>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a:extLst>
              <a:ext uri="{FF2B5EF4-FFF2-40B4-BE49-F238E27FC236}">
                <a16:creationId xmlns:a16="http://schemas.microsoft.com/office/drawing/2014/main" id="{9A8820E7-22F0-F69A-F352-F2FA95A61491}"/>
              </a:ext>
            </a:extLst>
          </p:cNvPr>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a:extLst>
              <a:ext uri="{FF2B5EF4-FFF2-40B4-BE49-F238E27FC236}">
                <a16:creationId xmlns:a16="http://schemas.microsoft.com/office/drawing/2014/main" id="{AF272ED1-5558-8290-F88A-2A20117D83AB}"/>
              </a:ext>
            </a:extLst>
          </p:cNvPr>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a:extLst>
              <a:ext uri="{FF2B5EF4-FFF2-40B4-BE49-F238E27FC236}">
                <a16:creationId xmlns:a16="http://schemas.microsoft.com/office/drawing/2014/main" id="{88AC7385-1FD6-3756-716B-6182E22D4217}"/>
              </a:ext>
            </a:extLst>
          </p:cNvPr>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a:extLst>
              <a:ext uri="{FF2B5EF4-FFF2-40B4-BE49-F238E27FC236}">
                <a16:creationId xmlns:a16="http://schemas.microsoft.com/office/drawing/2014/main" id="{F47B4514-0462-9D5D-1DDB-2DC23FB89BCB}"/>
              </a:ext>
            </a:extLst>
          </p:cNvPr>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a:extLst>
              <a:ext uri="{FF2B5EF4-FFF2-40B4-BE49-F238E27FC236}">
                <a16:creationId xmlns:a16="http://schemas.microsoft.com/office/drawing/2014/main" id="{532F0AE9-30CB-225C-7AAE-0CDA375242D8}"/>
              </a:ext>
            </a:extLst>
          </p:cNvPr>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a:extLst>
              <a:ext uri="{FF2B5EF4-FFF2-40B4-BE49-F238E27FC236}">
                <a16:creationId xmlns:a16="http://schemas.microsoft.com/office/drawing/2014/main" id="{D0F86F8F-85C1-02A0-20B8-AA59DC875A0C}"/>
              </a:ext>
            </a:extLst>
          </p:cNvPr>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a:extLst>
              <a:ext uri="{FF2B5EF4-FFF2-40B4-BE49-F238E27FC236}">
                <a16:creationId xmlns:a16="http://schemas.microsoft.com/office/drawing/2014/main" id="{06D1D8FC-A997-5104-94B9-7501EEB65D77}"/>
              </a:ext>
            </a:extLst>
          </p:cNvPr>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a:extLst>
              <a:ext uri="{FF2B5EF4-FFF2-40B4-BE49-F238E27FC236}">
                <a16:creationId xmlns:a16="http://schemas.microsoft.com/office/drawing/2014/main" id="{2B8B21A5-DC0F-0F04-5DC9-C38CC242B877}"/>
              </a:ext>
            </a:extLst>
          </p:cNvPr>
          <p:cNvSpPr/>
          <p:nvPr/>
        </p:nvSpPr>
        <p:spPr>
          <a:xfrm rot="5393668">
            <a:off x="3181456" y="5115161"/>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a:extLst>
              <a:ext uri="{FF2B5EF4-FFF2-40B4-BE49-F238E27FC236}">
                <a16:creationId xmlns:a16="http://schemas.microsoft.com/office/drawing/2014/main" id="{2D4D90ED-EE10-35E3-A150-67C69C6DAD2A}"/>
              </a:ext>
            </a:extLst>
          </p:cNvPr>
          <p:cNvSpPr/>
          <p:nvPr/>
        </p:nvSpPr>
        <p:spPr>
          <a:xfrm rot="5393668">
            <a:off x="5072129" y="4895769"/>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a:extLst>
              <a:ext uri="{FF2B5EF4-FFF2-40B4-BE49-F238E27FC236}">
                <a16:creationId xmlns:a16="http://schemas.microsoft.com/office/drawing/2014/main" id="{4EDDB392-E3FB-B0B3-374A-B3F07A133202}"/>
              </a:ext>
            </a:extLst>
          </p:cNvPr>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a:extLst>
              <a:ext uri="{FF2B5EF4-FFF2-40B4-BE49-F238E27FC236}">
                <a16:creationId xmlns:a16="http://schemas.microsoft.com/office/drawing/2014/main" id="{78DB0D7D-1685-E45E-EC7B-BDB1A5DBB8CD}"/>
              </a:ext>
            </a:extLst>
          </p:cNvPr>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a:extLst>
              <a:ext uri="{FF2B5EF4-FFF2-40B4-BE49-F238E27FC236}">
                <a16:creationId xmlns:a16="http://schemas.microsoft.com/office/drawing/2014/main" id="{61E255CB-9A79-E756-52EE-C023036B03C9}"/>
              </a:ext>
            </a:extLst>
          </p:cNvPr>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a:extLst>
              <a:ext uri="{FF2B5EF4-FFF2-40B4-BE49-F238E27FC236}">
                <a16:creationId xmlns:a16="http://schemas.microsoft.com/office/drawing/2014/main" id="{51A01CCC-5240-635B-7133-0B73F274DEC8}"/>
              </a:ext>
            </a:extLst>
          </p:cNvPr>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a:extLst>
              <a:ext uri="{FF2B5EF4-FFF2-40B4-BE49-F238E27FC236}">
                <a16:creationId xmlns:a16="http://schemas.microsoft.com/office/drawing/2014/main" id="{F684074E-2749-E3C5-603D-4A61A4424476}"/>
              </a:ext>
            </a:extLst>
          </p:cNvPr>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a:extLst>
              <a:ext uri="{FF2B5EF4-FFF2-40B4-BE49-F238E27FC236}">
                <a16:creationId xmlns:a16="http://schemas.microsoft.com/office/drawing/2014/main" id="{CB78ACA7-31EF-CC84-C505-0B0FF9B1ECA9}"/>
              </a:ext>
            </a:extLst>
          </p:cNvPr>
          <p:cNvGrpSpPr/>
          <p:nvPr/>
        </p:nvGrpSpPr>
        <p:grpSpPr>
          <a:xfrm rot="8100000">
            <a:off x="3695962" y="8505938"/>
            <a:ext cx="245224" cy="245224"/>
            <a:chOff x="0" y="0"/>
            <a:chExt cx="326965" cy="326965"/>
          </a:xfrm>
        </p:grpSpPr>
        <p:sp>
          <p:nvSpPr>
            <p:cNvPr id="26" name="Freeform 26">
              <a:extLst>
                <a:ext uri="{FF2B5EF4-FFF2-40B4-BE49-F238E27FC236}">
                  <a16:creationId xmlns:a16="http://schemas.microsoft.com/office/drawing/2014/main" id="{F0DF2B65-C5A1-6D67-905A-9D3830E0E257}"/>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dirty="0"/>
            </a:p>
          </p:txBody>
        </p:sp>
      </p:grpSp>
      <p:grpSp>
        <p:nvGrpSpPr>
          <p:cNvPr id="27" name="Group 27">
            <a:extLst>
              <a:ext uri="{FF2B5EF4-FFF2-40B4-BE49-F238E27FC236}">
                <a16:creationId xmlns:a16="http://schemas.microsoft.com/office/drawing/2014/main" id="{11FE33FE-7F11-54BD-BB30-284F6A076A74}"/>
              </a:ext>
            </a:extLst>
          </p:cNvPr>
          <p:cNvGrpSpPr/>
          <p:nvPr/>
        </p:nvGrpSpPr>
        <p:grpSpPr>
          <a:xfrm rot="8100000">
            <a:off x="12049387" y="9045063"/>
            <a:ext cx="302374" cy="302374"/>
            <a:chOff x="0" y="0"/>
            <a:chExt cx="403165" cy="403165"/>
          </a:xfrm>
        </p:grpSpPr>
        <p:sp>
          <p:nvSpPr>
            <p:cNvPr id="28" name="Freeform 28">
              <a:extLst>
                <a:ext uri="{FF2B5EF4-FFF2-40B4-BE49-F238E27FC236}">
                  <a16:creationId xmlns:a16="http://schemas.microsoft.com/office/drawing/2014/main" id="{07B3D0AC-131D-E0A2-6E9A-E670904C58CF}"/>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29" name="Group 29">
            <a:extLst>
              <a:ext uri="{FF2B5EF4-FFF2-40B4-BE49-F238E27FC236}">
                <a16:creationId xmlns:a16="http://schemas.microsoft.com/office/drawing/2014/main" id="{60A646D3-CAE8-1803-B1A6-F426B1ED380F}"/>
              </a:ext>
            </a:extLst>
          </p:cNvPr>
          <p:cNvGrpSpPr/>
          <p:nvPr/>
        </p:nvGrpSpPr>
        <p:grpSpPr>
          <a:xfrm rot="8100000">
            <a:off x="14363962" y="9140338"/>
            <a:ext cx="245224" cy="245224"/>
            <a:chOff x="0" y="0"/>
            <a:chExt cx="326965" cy="326965"/>
          </a:xfrm>
        </p:grpSpPr>
        <p:sp>
          <p:nvSpPr>
            <p:cNvPr id="30" name="Freeform 30">
              <a:extLst>
                <a:ext uri="{FF2B5EF4-FFF2-40B4-BE49-F238E27FC236}">
                  <a16:creationId xmlns:a16="http://schemas.microsoft.com/office/drawing/2014/main" id="{9CCFC48D-5B7E-D222-52F0-BA97DC2F9E57}"/>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grpSp>
        <p:nvGrpSpPr>
          <p:cNvPr id="31" name="Group 31">
            <a:extLst>
              <a:ext uri="{FF2B5EF4-FFF2-40B4-BE49-F238E27FC236}">
                <a16:creationId xmlns:a16="http://schemas.microsoft.com/office/drawing/2014/main" id="{ECBFD767-9337-CC84-A061-EE58550F9FF3}"/>
              </a:ext>
            </a:extLst>
          </p:cNvPr>
          <p:cNvGrpSpPr/>
          <p:nvPr/>
        </p:nvGrpSpPr>
        <p:grpSpPr>
          <a:xfrm>
            <a:off x="5971875" y="9162875"/>
            <a:ext cx="248250" cy="248250"/>
            <a:chOff x="0" y="0"/>
            <a:chExt cx="331000" cy="331000"/>
          </a:xfrm>
        </p:grpSpPr>
        <p:sp>
          <p:nvSpPr>
            <p:cNvPr id="32" name="Freeform 32">
              <a:extLst>
                <a:ext uri="{FF2B5EF4-FFF2-40B4-BE49-F238E27FC236}">
                  <a16:creationId xmlns:a16="http://schemas.microsoft.com/office/drawing/2014/main" id="{0F108FAF-E6DA-38BE-4C04-A9979A035508}"/>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3" name="Group 33">
            <a:extLst>
              <a:ext uri="{FF2B5EF4-FFF2-40B4-BE49-F238E27FC236}">
                <a16:creationId xmlns:a16="http://schemas.microsoft.com/office/drawing/2014/main" id="{A938F2E8-EFA9-E576-DDFF-5362855F66EE}"/>
              </a:ext>
            </a:extLst>
          </p:cNvPr>
          <p:cNvGrpSpPr/>
          <p:nvPr/>
        </p:nvGrpSpPr>
        <p:grpSpPr>
          <a:xfrm>
            <a:off x="2161875" y="9734375"/>
            <a:ext cx="248250" cy="248250"/>
            <a:chOff x="0" y="0"/>
            <a:chExt cx="331000" cy="331000"/>
          </a:xfrm>
        </p:grpSpPr>
        <p:sp>
          <p:nvSpPr>
            <p:cNvPr id="34" name="Freeform 34">
              <a:extLst>
                <a:ext uri="{FF2B5EF4-FFF2-40B4-BE49-F238E27FC236}">
                  <a16:creationId xmlns:a16="http://schemas.microsoft.com/office/drawing/2014/main" id="{05E934AC-B1DD-E989-791C-4A472168E664}"/>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5" name="Group 35">
            <a:extLst>
              <a:ext uri="{FF2B5EF4-FFF2-40B4-BE49-F238E27FC236}">
                <a16:creationId xmlns:a16="http://schemas.microsoft.com/office/drawing/2014/main" id="{1C183881-5E7C-407C-A9D7-40EAB6C33D42}"/>
              </a:ext>
            </a:extLst>
          </p:cNvPr>
          <p:cNvGrpSpPr/>
          <p:nvPr/>
        </p:nvGrpSpPr>
        <p:grpSpPr>
          <a:xfrm>
            <a:off x="9781875" y="9022539"/>
            <a:ext cx="248250" cy="248250"/>
            <a:chOff x="0" y="0"/>
            <a:chExt cx="331000" cy="331000"/>
          </a:xfrm>
        </p:grpSpPr>
        <p:sp>
          <p:nvSpPr>
            <p:cNvPr id="36" name="Freeform 36">
              <a:extLst>
                <a:ext uri="{FF2B5EF4-FFF2-40B4-BE49-F238E27FC236}">
                  <a16:creationId xmlns:a16="http://schemas.microsoft.com/office/drawing/2014/main" id="{A825164E-E229-2EE1-ACB7-D330B9CECD18}"/>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7" name="Group 37">
            <a:extLst>
              <a:ext uri="{FF2B5EF4-FFF2-40B4-BE49-F238E27FC236}">
                <a16:creationId xmlns:a16="http://schemas.microsoft.com/office/drawing/2014/main" id="{B51DD085-61AC-A913-D15C-66DB4E3577F3}"/>
              </a:ext>
            </a:extLst>
          </p:cNvPr>
          <p:cNvGrpSpPr/>
          <p:nvPr/>
        </p:nvGrpSpPr>
        <p:grpSpPr>
          <a:xfrm rot="8100000">
            <a:off x="17371323" y="8629763"/>
            <a:ext cx="302374" cy="302374"/>
            <a:chOff x="0" y="0"/>
            <a:chExt cx="403165" cy="403165"/>
          </a:xfrm>
        </p:grpSpPr>
        <p:sp>
          <p:nvSpPr>
            <p:cNvPr id="38" name="Freeform 38">
              <a:extLst>
                <a:ext uri="{FF2B5EF4-FFF2-40B4-BE49-F238E27FC236}">
                  <a16:creationId xmlns:a16="http://schemas.microsoft.com/office/drawing/2014/main" id="{9736372C-9A55-850D-F6FC-398C1FE5CF47}"/>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39" name="TextBox 39">
            <a:extLst>
              <a:ext uri="{FF2B5EF4-FFF2-40B4-BE49-F238E27FC236}">
                <a16:creationId xmlns:a16="http://schemas.microsoft.com/office/drawing/2014/main" id="{5BA2395F-0B3C-0415-E262-3386178C2EA1}"/>
              </a:ext>
            </a:extLst>
          </p:cNvPr>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dirty="0">
                <a:solidFill>
                  <a:srgbClr val="FFFFFF"/>
                </a:solidFill>
                <a:latin typeface="Oswald"/>
                <a:ea typeface="Oswald"/>
                <a:cs typeface="Oswald"/>
                <a:sym typeface="Oswald"/>
              </a:rPr>
              <a:t>2</a:t>
            </a:r>
          </a:p>
        </p:txBody>
      </p:sp>
      <p:grpSp>
        <p:nvGrpSpPr>
          <p:cNvPr id="40" name="Group 40">
            <a:extLst>
              <a:ext uri="{FF2B5EF4-FFF2-40B4-BE49-F238E27FC236}">
                <a16:creationId xmlns:a16="http://schemas.microsoft.com/office/drawing/2014/main" id="{F97B7785-B85C-9A58-9D2C-5E017D881AA0}"/>
              </a:ext>
            </a:extLst>
          </p:cNvPr>
          <p:cNvGrpSpPr/>
          <p:nvPr/>
        </p:nvGrpSpPr>
        <p:grpSpPr>
          <a:xfrm>
            <a:off x="13103" y="8894249"/>
            <a:ext cx="18354745" cy="6345250"/>
            <a:chOff x="0" y="0"/>
            <a:chExt cx="24561733" cy="8460333"/>
          </a:xfrm>
        </p:grpSpPr>
        <p:sp>
          <p:nvSpPr>
            <p:cNvPr id="41" name="Freeform 41">
              <a:extLst>
                <a:ext uri="{FF2B5EF4-FFF2-40B4-BE49-F238E27FC236}">
                  <a16:creationId xmlns:a16="http://schemas.microsoft.com/office/drawing/2014/main" id="{5F27E0E6-9A0F-EDBA-7C4E-40E042E3236F}"/>
                </a:ext>
              </a:extLst>
            </p:cNvPr>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42" name="Group 42">
            <a:extLst>
              <a:ext uri="{FF2B5EF4-FFF2-40B4-BE49-F238E27FC236}">
                <a16:creationId xmlns:a16="http://schemas.microsoft.com/office/drawing/2014/main" id="{96BDD4F1-9CA8-9645-E3DA-BD1689C9F9FE}"/>
              </a:ext>
            </a:extLst>
          </p:cNvPr>
          <p:cNvGrpSpPr/>
          <p:nvPr/>
        </p:nvGrpSpPr>
        <p:grpSpPr>
          <a:xfrm>
            <a:off x="13104" y="9156994"/>
            <a:ext cx="18354700" cy="6082570"/>
            <a:chOff x="0" y="127"/>
            <a:chExt cx="24561673" cy="8110093"/>
          </a:xfrm>
        </p:grpSpPr>
        <p:sp>
          <p:nvSpPr>
            <p:cNvPr id="43" name="Freeform 43">
              <a:extLst>
                <a:ext uri="{FF2B5EF4-FFF2-40B4-BE49-F238E27FC236}">
                  <a16:creationId xmlns:a16="http://schemas.microsoft.com/office/drawing/2014/main" id="{0994CA73-62CE-EFEE-3A79-8B5D5B0E61D3}"/>
                </a:ext>
              </a:extLst>
            </p:cNvPr>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a:extLst>
              <a:ext uri="{FF2B5EF4-FFF2-40B4-BE49-F238E27FC236}">
                <a16:creationId xmlns:a16="http://schemas.microsoft.com/office/drawing/2014/main" id="{149C2AEF-4CF8-AC23-16A7-03A613320AD5}"/>
              </a:ext>
            </a:extLst>
          </p:cNvPr>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5" name="Freeform 45">
            <a:extLst>
              <a:ext uri="{FF2B5EF4-FFF2-40B4-BE49-F238E27FC236}">
                <a16:creationId xmlns:a16="http://schemas.microsoft.com/office/drawing/2014/main" id="{54EDA2F8-5D85-81AA-F295-A0C61D5F6EC7}"/>
              </a:ext>
            </a:extLst>
          </p:cNvPr>
          <p:cNvSpPr/>
          <p:nvPr/>
        </p:nvSpPr>
        <p:spPr>
          <a:xfrm>
            <a:off x="-28476" y="8685681"/>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47" name="Freeform 47">
            <a:extLst>
              <a:ext uri="{FF2B5EF4-FFF2-40B4-BE49-F238E27FC236}">
                <a16:creationId xmlns:a16="http://schemas.microsoft.com/office/drawing/2014/main" id="{0028DFAF-C9AF-68F0-746D-8B84AE3991CC}"/>
              </a:ext>
            </a:extLst>
          </p:cNvPr>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51" name="Slide Number Placeholder 50">
            <a:extLst>
              <a:ext uri="{FF2B5EF4-FFF2-40B4-BE49-F238E27FC236}">
                <a16:creationId xmlns:a16="http://schemas.microsoft.com/office/drawing/2014/main" id="{FDBAF862-D4AB-2131-DDD5-9327C782C7A6}"/>
              </a:ext>
            </a:extLst>
          </p:cNvPr>
          <p:cNvSpPr>
            <a:spLocks noGrp="1"/>
          </p:cNvSpPr>
          <p:nvPr>
            <p:ph type="sldNum" sz="quarter" idx="12"/>
          </p:nvPr>
        </p:nvSpPr>
        <p:spPr/>
        <p:txBody>
          <a:bodyPr/>
          <a:lstStyle/>
          <a:p>
            <a:fld id="{423330D0-7765-4A3C-A4FF-DA7B71076211}" type="slidenum">
              <a:rPr lang="en-US" smtClean="0"/>
              <a:pPr/>
              <a:t>21</a:t>
            </a:fld>
            <a:endParaRPr lang="en-US"/>
          </a:p>
        </p:txBody>
      </p:sp>
      <p:sp>
        <p:nvSpPr>
          <p:cNvPr id="48" name="TextBox 46">
            <a:extLst>
              <a:ext uri="{FF2B5EF4-FFF2-40B4-BE49-F238E27FC236}">
                <a16:creationId xmlns:a16="http://schemas.microsoft.com/office/drawing/2014/main" id="{609BF2DD-91FF-8C6A-D550-4BF6457056A4}"/>
              </a:ext>
            </a:extLst>
          </p:cNvPr>
          <p:cNvSpPr txBox="1"/>
          <p:nvPr/>
        </p:nvSpPr>
        <p:spPr>
          <a:xfrm>
            <a:off x="1647016" y="938315"/>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Non-FUNCTIONAL  REQUIREMENTS</a:t>
            </a:r>
          </a:p>
        </p:txBody>
      </p:sp>
      <p:sp>
        <p:nvSpPr>
          <p:cNvPr id="49" name="Rectangle 48">
            <a:extLst>
              <a:ext uri="{FF2B5EF4-FFF2-40B4-BE49-F238E27FC236}">
                <a16:creationId xmlns:a16="http://schemas.microsoft.com/office/drawing/2014/main" id="{DD99DC1F-EDC1-8FBE-7C18-A94F753EC342}"/>
              </a:ext>
            </a:extLst>
          </p:cNvPr>
          <p:cNvSpPr/>
          <p:nvPr/>
        </p:nvSpPr>
        <p:spPr>
          <a:xfrm>
            <a:off x="4521276" y="2541427"/>
            <a:ext cx="6029092" cy="6370975"/>
          </a:xfrm>
          <a:prstGeom prst="rect">
            <a:avLst/>
          </a:prstGeom>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rPr>
              <a:t>Usability</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a:p>
            <a:pPr marL="285750" lvl="0" indent="-285750">
              <a:buFont typeface="Wingdings" panose="05000000000000000000" pitchFamily="2" charset="2"/>
              <a:buChar char="Ø"/>
              <a:defRPr/>
            </a:pPr>
            <a:r>
              <a:rPr lang="x-none" sz="2400" b="1" spc="300" dirty="0">
                <a:effectLst>
                  <a:outerShdw blurRad="38100" dist="38100" dir="2700000" algn="tl">
                    <a:srgbClr val="000000">
                      <a:alpha val="43137"/>
                    </a:srgbClr>
                  </a:outerShdw>
                </a:effectLst>
                <a:latin typeface="Aileron" panose="020B0604020202020204" charset="0"/>
              </a:rPr>
              <a:t>Availability</a:t>
            </a:r>
            <a:endParaRPr lang="en-US" sz="2400" b="1" spc="300" dirty="0">
              <a:effectLst>
                <a:outerShdw blurRad="38100" dist="38100" dir="2700000" algn="tl">
                  <a:srgbClr val="000000">
                    <a:alpha val="43137"/>
                  </a:srgbClr>
                </a:outerShdw>
              </a:effectLst>
              <a:latin typeface="Aileron" panose="020B0604020202020204" charset="0"/>
            </a:endParaRPr>
          </a:p>
          <a:p>
            <a:pPr lvl="0">
              <a:defRPr/>
            </a:pPr>
            <a:endParaRPr lang="en-US" sz="2400" b="1" spc="300" dirty="0">
              <a:effectLst>
                <a:outerShdw blurRad="38100" dist="38100" dir="2700000" algn="tl">
                  <a:srgbClr val="000000">
                    <a:alpha val="43137"/>
                  </a:srgbClr>
                </a:outerShdw>
              </a:effectLst>
              <a:latin typeface="Aileron" panose="020B0604020202020204" charset="0"/>
            </a:endParaRPr>
          </a:p>
          <a:p>
            <a:pPr marL="285750" lvl="0" indent="-285750">
              <a:buFont typeface="Wingdings" panose="05000000000000000000" pitchFamily="2" charset="2"/>
              <a:buChar char="Ø"/>
              <a:defRPr/>
            </a:pPr>
            <a:r>
              <a:rPr lang="x-none" sz="2400" b="1" spc="300" dirty="0">
                <a:effectLst>
                  <a:outerShdw blurRad="38100" dist="38100" dir="2700000" algn="tl">
                    <a:srgbClr val="000000">
                      <a:alpha val="43137"/>
                    </a:srgbClr>
                  </a:outerShdw>
                </a:effectLst>
                <a:latin typeface="Aileron" panose="020B0604020202020204" charset="0"/>
              </a:rPr>
              <a:t>Efficiency</a:t>
            </a:r>
            <a:endParaRPr lang="en-US" sz="2400" b="1" spc="300" dirty="0">
              <a:effectLst>
                <a:outerShdw blurRad="38100" dist="38100" dir="2700000" algn="tl">
                  <a:srgbClr val="000000">
                    <a:alpha val="43137"/>
                  </a:srgbClr>
                </a:outerShdw>
              </a:effectLst>
              <a:latin typeface="Aileron" panose="020B0604020202020204" charset="0"/>
            </a:endParaRPr>
          </a:p>
          <a:p>
            <a:pPr lvl="0">
              <a:defRPr/>
            </a:pPr>
            <a:endParaRPr lang="en-US" sz="2400" b="1" spc="300" dirty="0">
              <a:effectLst>
                <a:outerShdw blurRad="38100" dist="38100" dir="2700000" algn="tl">
                  <a:srgbClr val="000000">
                    <a:alpha val="43137"/>
                  </a:srgbClr>
                </a:outerShdw>
              </a:effectLst>
              <a:latin typeface="Aileron" panose="020B0604020202020204" charset="0"/>
            </a:endParaRPr>
          </a:p>
          <a:p>
            <a:pPr marL="285750" lvl="0" indent="-285750">
              <a:buFont typeface="Wingdings" panose="05000000000000000000" pitchFamily="2" charset="2"/>
              <a:buChar char="Ø"/>
              <a:defRPr/>
            </a:pPr>
            <a:r>
              <a:rPr lang="x-none" sz="2400" b="1" spc="300" dirty="0">
                <a:effectLst>
                  <a:outerShdw blurRad="38100" dist="38100" dir="2700000" algn="tl">
                    <a:srgbClr val="000000">
                      <a:alpha val="43137"/>
                    </a:srgbClr>
                  </a:outerShdw>
                </a:effectLst>
                <a:latin typeface="Aileron" panose="020B0604020202020204" charset="0"/>
              </a:rPr>
              <a:t>Accuracy</a:t>
            </a:r>
            <a:endParaRPr lang="en-US" sz="2400" b="1" spc="300" dirty="0">
              <a:effectLst>
                <a:outerShdw blurRad="38100" dist="38100" dir="2700000" algn="tl">
                  <a:srgbClr val="000000">
                    <a:alpha val="43137"/>
                  </a:srgbClr>
                </a:outerShdw>
              </a:effectLst>
              <a:latin typeface="Aileron" panose="020B0604020202020204" charset="0"/>
            </a:endParaRPr>
          </a:p>
          <a:p>
            <a:pPr lvl="0">
              <a:defRPr/>
            </a:pPr>
            <a:endParaRPr lang="en-US" sz="2400" b="1" spc="300" dirty="0">
              <a:effectLst>
                <a:outerShdw blurRad="38100" dist="38100" dir="2700000" algn="tl">
                  <a:srgbClr val="000000">
                    <a:alpha val="43137"/>
                  </a:srgbClr>
                </a:outerShdw>
              </a:effectLst>
              <a:latin typeface="Aileron" panose="020B0604020202020204" charset="0"/>
            </a:endParaRPr>
          </a:p>
          <a:p>
            <a:pPr marL="285750" lvl="0" indent="-285750">
              <a:buFont typeface="Wingdings" panose="05000000000000000000" pitchFamily="2" charset="2"/>
              <a:buChar char="Ø"/>
              <a:defRPr/>
            </a:pPr>
            <a:r>
              <a:rPr lang="x-none" sz="2400" b="1" spc="300" dirty="0">
                <a:effectLst>
                  <a:outerShdw blurRad="38100" dist="38100" dir="2700000" algn="tl">
                    <a:srgbClr val="000000">
                      <a:alpha val="43137"/>
                    </a:srgbClr>
                  </a:outerShdw>
                </a:effectLst>
                <a:latin typeface="Aileron" panose="020B0604020202020204" charset="0"/>
              </a:rPr>
              <a:t>Confidentiality</a:t>
            </a:r>
            <a:endParaRPr lang="en-US" sz="2400" b="1" spc="300" dirty="0">
              <a:effectLst>
                <a:outerShdw blurRad="38100" dist="38100" dir="2700000" algn="tl">
                  <a:srgbClr val="000000">
                    <a:alpha val="43137"/>
                  </a:srgbClr>
                </a:outerShdw>
              </a:effectLst>
              <a:latin typeface="Aileron" panose="020B0604020202020204" charset="0"/>
            </a:endParaRPr>
          </a:p>
          <a:p>
            <a:pPr lvl="0">
              <a:defRPr/>
            </a:pPr>
            <a:r>
              <a:rPr lang="x-none" sz="2400" b="1" spc="300" dirty="0">
                <a:effectLst>
                  <a:outerShdw blurRad="38100" dist="38100" dir="2700000" algn="tl">
                    <a:srgbClr val="000000">
                      <a:alpha val="43137"/>
                    </a:srgbClr>
                  </a:outerShdw>
                </a:effectLst>
                <a:latin typeface="Aileron" panose="020B0604020202020204" charset="0"/>
              </a:rPr>
              <a:t> </a:t>
            </a:r>
            <a:endParaRPr lang="en-US" sz="2400" b="1" spc="300" dirty="0">
              <a:effectLst>
                <a:outerShdw blurRad="38100" dist="38100" dir="2700000" algn="tl">
                  <a:srgbClr val="000000">
                    <a:alpha val="43137"/>
                  </a:srgbClr>
                </a:outerShdw>
              </a:effectLst>
              <a:latin typeface="Aileron" panose="020B0604020202020204" charset="0"/>
            </a:endParaRPr>
          </a:p>
          <a:p>
            <a:pPr marL="285750" lvl="0" indent="-285750">
              <a:buFont typeface="Wingdings" panose="05000000000000000000" pitchFamily="2" charset="2"/>
              <a:buChar char="Ø"/>
              <a:defRPr/>
            </a:pPr>
            <a:r>
              <a:rPr lang="en-US" sz="2400" b="1" spc="300" dirty="0">
                <a:effectLst>
                  <a:outerShdw blurRad="38100" dist="38100" dir="2700000" algn="tl">
                    <a:srgbClr val="000000">
                      <a:alpha val="43137"/>
                    </a:srgbClr>
                  </a:outerShdw>
                </a:effectLst>
                <a:latin typeface="Aileron" panose="020B0604020202020204" charset="0"/>
              </a:rPr>
              <a:t>Security</a:t>
            </a:r>
          </a:p>
          <a:p>
            <a:pPr lvl="0">
              <a:defRPr/>
            </a:pPr>
            <a:endParaRPr lang="en-US" sz="2400" b="1" spc="300" dirty="0">
              <a:effectLst>
                <a:outerShdw blurRad="38100" dist="38100" dir="2700000" algn="tl">
                  <a:srgbClr val="000000">
                    <a:alpha val="43137"/>
                  </a:srgbClr>
                </a:outerShdw>
              </a:effectLst>
              <a:latin typeface="Aileron" panose="020B0604020202020204" charset="0"/>
            </a:endParaRPr>
          </a:p>
          <a:p>
            <a:pPr marL="285750" lvl="0" indent="-285750">
              <a:buFont typeface="Wingdings" panose="05000000000000000000" pitchFamily="2" charset="2"/>
              <a:buChar char="Ø"/>
              <a:defRPr/>
            </a:pPr>
            <a:r>
              <a:rPr lang="en-US" sz="2400" b="1" spc="300" dirty="0">
                <a:effectLst>
                  <a:outerShdw blurRad="38100" dist="38100" dir="2700000" algn="tl">
                    <a:srgbClr val="000000">
                      <a:alpha val="43137"/>
                    </a:srgbClr>
                  </a:outerShdw>
                </a:effectLst>
                <a:latin typeface="Aileron" panose="020B0604020202020204" charset="0"/>
              </a:rPr>
              <a:t>Auditability</a:t>
            </a:r>
          </a:p>
          <a:p>
            <a:pPr lvl="0">
              <a:defRPr/>
            </a:pPr>
            <a:endParaRPr lang="en-US" sz="2400" b="1" spc="300" dirty="0">
              <a:effectLst>
                <a:outerShdw blurRad="38100" dist="38100" dir="2700000" algn="tl">
                  <a:srgbClr val="000000">
                    <a:alpha val="43137"/>
                  </a:srgbClr>
                </a:outerShdw>
              </a:effectLst>
              <a:latin typeface="Aileron" panose="020B0604020202020204" charset="0"/>
            </a:endParaRPr>
          </a:p>
          <a:p>
            <a:pPr marL="285750" lvl="0" indent="-285750">
              <a:buFont typeface="Wingdings" panose="05000000000000000000" pitchFamily="2" charset="2"/>
              <a:buChar char="Ø"/>
              <a:defRPr/>
            </a:pPr>
            <a:r>
              <a:rPr lang="en-US" sz="2400" b="1" spc="300" dirty="0">
                <a:effectLst>
                  <a:outerShdw blurRad="38100" dist="38100" dir="2700000" algn="tl">
                    <a:srgbClr val="000000">
                      <a:alpha val="43137"/>
                    </a:srgbClr>
                  </a:outerShdw>
                </a:effectLst>
                <a:latin typeface="Aileron" panose="020B0604020202020204" charset="0"/>
              </a:rPr>
              <a:t>Privacy</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a:p>
            <a:pPr lvl="0">
              <a:defRPr/>
            </a:pPr>
            <a:endParaRPr kumimoji="0" lang="x-none" sz="24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p:txBody>
      </p:sp>
      <p:sp>
        <p:nvSpPr>
          <p:cNvPr id="54" name="Freeform 16">
            <a:extLst>
              <a:ext uri="{FF2B5EF4-FFF2-40B4-BE49-F238E27FC236}">
                <a16:creationId xmlns:a16="http://schemas.microsoft.com/office/drawing/2014/main" id="{CB2DC80E-8A98-CBBD-AE5B-A79EA3D8651E}"/>
              </a:ext>
            </a:extLst>
          </p:cNvPr>
          <p:cNvSpPr/>
          <p:nvPr/>
        </p:nvSpPr>
        <p:spPr>
          <a:xfrm rot="20643493" flipH="1">
            <a:off x="9924904" y="3020295"/>
            <a:ext cx="3730552" cy="3590248"/>
          </a:xfrm>
          <a:custGeom>
            <a:avLst/>
            <a:gdLst/>
            <a:ahLst/>
            <a:cxnLst/>
            <a:rect l="l" t="t" r="r" b="b"/>
            <a:pathLst>
              <a:path w="5363684" h="5012606">
                <a:moveTo>
                  <a:pt x="5363684" y="0"/>
                </a:moveTo>
                <a:lnTo>
                  <a:pt x="0" y="0"/>
                </a:lnTo>
                <a:lnTo>
                  <a:pt x="0" y="5012607"/>
                </a:lnTo>
                <a:lnTo>
                  <a:pt x="5363684" y="5012607"/>
                </a:lnTo>
                <a:lnTo>
                  <a:pt x="536368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Tree>
    <p:extLst>
      <p:ext uri="{BB962C8B-B14F-4D97-AF65-F5344CB8AC3E}">
        <p14:creationId xmlns:p14="http://schemas.microsoft.com/office/powerpoint/2010/main" val="181651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38827-44EA-59EF-65C8-CAAEEEEB10A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6859934-30D8-8469-8F24-9B870CD5E855}"/>
              </a:ext>
            </a:extLst>
          </p:cNvPr>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a:extLst>
              <a:ext uri="{FF2B5EF4-FFF2-40B4-BE49-F238E27FC236}">
                <a16:creationId xmlns:a16="http://schemas.microsoft.com/office/drawing/2014/main" id="{95A9F653-E777-747B-769D-F20E3B98FA7D}"/>
              </a:ext>
            </a:extLst>
          </p:cNvPr>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a:extLst>
              <a:ext uri="{FF2B5EF4-FFF2-40B4-BE49-F238E27FC236}">
                <a16:creationId xmlns:a16="http://schemas.microsoft.com/office/drawing/2014/main" id="{242EF8B0-8F9B-9C46-7174-32A0E3B45017}"/>
              </a:ext>
            </a:extLst>
          </p:cNvPr>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a:extLst>
              <a:ext uri="{FF2B5EF4-FFF2-40B4-BE49-F238E27FC236}">
                <a16:creationId xmlns:a16="http://schemas.microsoft.com/office/drawing/2014/main" id="{077F3766-C95C-C947-F7C8-0542E5BF9BDD}"/>
              </a:ext>
            </a:extLst>
          </p:cNvPr>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a:extLst>
              <a:ext uri="{FF2B5EF4-FFF2-40B4-BE49-F238E27FC236}">
                <a16:creationId xmlns:a16="http://schemas.microsoft.com/office/drawing/2014/main" id="{1CAA51E9-252D-17A6-993C-A128611FF53F}"/>
              </a:ext>
            </a:extLst>
          </p:cNvPr>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a:extLst>
              <a:ext uri="{FF2B5EF4-FFF2-40B4-BE49-F238E27FC236}">
                <a16:creationId xmlns:a16="http://schemas.microsoft.com/office/drawing/2014/main" id="{E14F706E-7C33-680A-315E-99F6B1FE4410}"/>
              </a:ext>
            </a:extLst>
          </p:cNvPr>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a:extLst>
              <a:ext uri="{FF2B5EF4-FFF2-40B4-BE49-F238E27FC236}">
                <a16:creationId xmlns:a16="http://schemas.microsoft.com/office/drawing/2014/main" id="{AB43A0F5-48EC-F189-0D02-C63EDA21E91F}"/>
              </a:ext>
            </a:extLst>
          </p:cNvPr>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a:extLst>
              <a:ext uri="{FF2B5EF4-FFF2-40B4-BE49-F238E27FC236}">
                <a16:creationId xmlns:a16="http://schemas.microsoft.com/office/drawing/2014/main" id="{B576E9CC-1405-107E-73C7-9310473D4329}"/>
              </a:ext>
            </a:extLst>
          </p:cNvPr>
          <p:cNvSpPr/>
          <p:nvPr/>
        </p:nvSpPr>
        <p:spPr>
          <a:xfrm rot="5393668">
            <a:off x="8248020" y="5015386"/>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a:extLst>
              <a:ext uri="{FF2B5EF4-FFF2-40B4-BE49-F238E27FC236}">
                <a16:creationId xmlns:a16="http://schemas.microsoft.com/office/drawing/2014/main" id="{19BC4CC3-1202-1346-6F8A-BB2E7C722C3E}"/>
              </a:ext>
            </a:extLst>
          </p:cNvPr>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a:extLst>
              <a:ext uri="{FF2B5EF4-FFF2-40B4-BE49-F238E27FC236}">
                <a16:creationId xmlns:a16="http://schemas.microsoft.com/office/drawing/2014/main" id="{05729FFB-858E-5B90-06B9-99AF309E345F}"/>
              </a:ext>
            </a:extLst>
          </p:cNvPr>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a:extLst>
              <a:ext uri="{FF2B5EF4-FFF2-40B4-BE49-F238E27FC236}">
                <a16:creationId xmlns:a16="http://schemas.microsoft.com/office/drawing/2014/main" id="{A49020BE-67EF-AC83-1296-D4F84E37F924}"/>
              </a:ext>
            </a:extLst>
          </p:cNvPr>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a:extLst>
              <a:ext uri="{FF2B5EF4-FFF2-40B4-BE49-F238E27FC236}">
                <a16:creationId xmlns:a16="http://schemas.microsoft.com/office/drawing/2014/main" id="{B4F53C1C-F579-2F88-D04C-37F9B6CC7D1B}"/>
              </a:ext>
            </a:extLst>
          </p:cNvPr>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a:extLst>
              <a:ext uri="{FF2B5EF4-FFF2-40B4-BE49-F238E27FC236}">
                <a16:creationId xmlns:a16="http://schemas.microsoft.com/office/drawing/2014/main" id="{E7682E53-8637-AE74-9996-B79741E29795}"/>
              </a:ext>
            </a:extLst>
          </p:cNvPr>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a:extLst>
              <a:ext uri="{FF2B5EF4-FFF2-40B4-BE49-F238E27FC236}">
                <a16:creationId xmlns:a16="http://schemas.microsoft.com/office/drawing/2014/main" id="{720D8344-05D1-3855-F486-887FA9084B21}"/>
              </a:ext>
            </a:extLst>
          </p:cNvPr>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a:extLst>
              <a:ext uri="{FF2B5EF4-FFF2-40B4-BE49-F238E27FC236}">
                <a16:creationId xmlns:a16="http://schemas.microsoft.com/office/drawing/2014/main" id="{FD6AF621-AB6A-4818-BC2D-7EC7878BD76B}"/>
              </a:ext>
            </a:extLst>
          </p:cNvPr>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a:extLst>
              <a:ext uri="{FF2B5EF4-FFF2-40B4-BE49-F238E27FC236}">
                <a16:creationId xmlns:a16="http://schemas.microsoft.com/office/drawing/2014/main" id="{2C4AAF10-790A-CEE9-2A13-66D62F0771EF}"/>
              </a:ext>
            </a:extLst>
          </p:cNvPr>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a:extLst>
              <a:ext uri="{FF2B5EF4-FFF2-40B4-BE49-F238E27FC236}">
                <a16:creationId xmlns:a16="http://schemas.microsoft.com/office/drawing/2014/main" id="{A040C041-FF12-A0ED-4BB9-C63ECA3B0E92}"/>
              </a:ext>
            </a:extLst>
          </p:cNvPr>
          <p:cNvSpPr/>
          <p:nvPr/>
        </p:nvSpPr>
        <p:spPr>
          <a:xfrm rot="5393668">
            <a:off x="3181456" y="5115161"/>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a:extLst>
              <a:ext uri="{FF2B5EF4-FFF2-40B4-BE49-F238E27FC236}">
                <a16:creationId xmlns:a16="http://schemas.microsoft.com/office/drawing/2014/main" id="{B2BDA2A7-7B1A-27B8-B725-6B8B3CBF9DC9}"/>
              </a:ext>
            </a:extLst>
          </p:cNvPr>
          <p:cNvSpPr/>
          <p:nvPr/>
        </p:nvSpPr>
        <p:spPr>
          <a:xfrm rot="5393668">
            <a:off x="5072129" y="4895769"/>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a:extLst>
              <a:ext uri="{FF2B5EF4-FFF2-40B4-BE49-F238E27FC236}">
                <a16:creationId xmlns:a16="http://schemas.microsoft.com/office/drawing/2014/main" id="{35A2FF29-82BE-67B4-6FC4-0E448B9C97D4}"/>
              </a:ext>
            </a:extLst>
          </p:cNvPr>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a:extLst>
              <a:ext uri="{FF2B5EF4-FFF2-40B4-BE49-F238E27FC236}">
                <a16:creationId xmlns:a16="http://schemas.microsoft.com/office/drawing/2014/main" id="{30A42185-C94A-D836-A762-EA61EAAC0A64}"/>
              </a:ext>
            </a:extLst>
          </p:cNvPr>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a:extLst>
              <a:ext uri="{FF2B5EF4-FFF2-40B4-BE49-F238E27FC236}">
                <a16:creationId xmlns:a16="http://schemas.microsoft.com/office/drawing/2014/main" id="{AC3E0D74-F9FB-B1D8-939F-529EC09E1499}"/>
              </a:ext>
            </a:extLst>
          </p:cNvPr>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a:extLst>
              <a:ext uri="{FF2B5EF4-FFF2-40B4-BE49-F238E27FC236}">
                <a16:creationId xmlns:a16="http://schemas.microsoft.com/office/drawing/2014/main" id="{115F3F1C-D734-FE20-B92C-1863D41C1F50}"/>
              </a:ext>
            </a:extLst>
          </p:cNvPr>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a:extLst>
              <a:ext uri="{FF2B5EF4-FFF2-40B4-BE49-F238E27FC236}">
                <a16:creationId xmlns:a16="http://schemas.microsoft.com/office/drawing/2014/main" id="{4F197072-6112-5511-5977-7B0F85E752A4}"/>
              </a:ext>
            </a:extLst>
          </p:cNvPr>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a:extLst>
              <a:ext uri="{FF2B5EF4-FFF2-40B4-BE49-F238E27FC236}">
                <a16:creationId xmlns:a16="http://schemas.microsoft.com/office/drawing/2014/main" id="{36BF121B-6262-87D7-1E5B-109500C5802C}"/>
              </a:ext>
            </a:extLst>
          </p:cNvPr>
          <p:cNvGrpSpPr/>
          <p:nvPr/>
        </p:nvGrpSpPr>
        <p:grpSpPr>
          <a:xfrm rot="8100000">
            <a:off x="3695962" y="8505938"/>
            <a:ext cx="245224" cy="245224"/>
            <a:chOff x="0" y="0"/>
            <a:chExt cx="326965" cy="326965"/>
          </a:xfrm>
        </p:grpSpPr>
        <p:sp>
          <p:nvSpPr>
            <p:cNvPr id="26" name="Freeform 26">
              <a:extLst>
                <a:ext uri="{FF2B5EF4-FFF2-40B4-BE49-F238E27FC236}">
                  <a16:creationId xmlns:a16="http://schemas.microsoft.com/office/drawing/2014/main" id="{7515F29B-4823-BF9B-E420-21DB63F362EA}"/>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dirty="0"/>
            </a:p>
          </p:txBody>
        </p:sp>
      </p:grpSp>
      <p:grpSp>
        <p:nvGrpSpPr>
          <p:cNvPr id="27" name="Group 27">
            <a:extLst>
              <a:ext uri="{FF2B5EF4-FFF2-40B4-BE49-F238E27FC236}">
                <a16:creationId xmlns:a16="http://schemas.microsoft.com/office/drawing/2014/main" id="{08FAEB9D-F6EA-5493-C920-C5EB643904C6}"/>
              </a:ext>
            </a:extLst>
          </p:cNvPr>
          <p:cNvGrpSpPr/>
          <p:nvPr/>
        </p:nvGrpSpPr>
        <p:grpSpPr>
          <a:xfrm rot="8100000">
            <a:off x="12049387" y="9045063"/>
            <a:ext cx="302374" cy="302374"/>
            <a:chOff x="0" y="0"/>
            <a:chExt cx="403165" cy="403165"/>
          </a:xfrm>
        </p:grpSpPr>
        <p:sp>
          <p:nvSpPr>
            <p:cNvPr id="28" name="Freeform 28">
              <a:extLst>
                <a:ext uri="{FF2B5EF4-FFF2-40B4-BE49-F238E27FC236}">
                  <a16:creationId xmlns:a16="http://schemas.microsoft.com/office/drawing/2014/main" id="{8CC55F28-4B5A-012A-A5FA-5C25AEA81C7B}"/>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29" name="Group 29">
            <a:extLst>
              <a:ext uri="{FF2B5EF4-FFF2-40B4-BE49-F238E27FC236}">
                <a16:creationId xmlns:a16="http://schemas.microsoft.com/office/drawing/2014/main" id="{AD433AFC-5212-1692-540F-2B1F2863381F}"/>
              </a:ext>
            </a:extLst>
          </p:cNvPr>
          <p:cNvGrpSpPr/>
          <p:nvPr/>
        </p:nvGrpSpPr>
        <p:grpSpPr>
          <a:xfrm rot="8100000">
            <a:off x="14363962" y="9140338"/>
            <a:ext cx="245224" cy="245224"/>
            <a:chOff x="0" y="0"/>
            <a:chExt cx="326965" cy="326965"/>
          </a:xfrm>
        </p:grpSpPr>
        <p:sp>
          <p:nvSpPr>
            <p:cNvPr id="30" name="Freeform 30">
              <a:extLst>
                <a:ext uri="{FF2B5EF4-FFF2-40B4-BE49-F238E27FC236}">
                  <a16:creationId xmlns:a16="http://schemas.microsoft.com/office/drawing/2014/main" id="{21A4AF42-36E4-9905-D2A7-3F5A33FE35A0}"/>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grpSp>
        <p:nvGrpSpPr>
          <p:cNvPr id="31" name="Group 31">
            <a:extLst>
              <a:ext uri="{FF2B5EF4-FFF2-40B4-BE49-F238E27FC236}">
                <a16:creationId xmlns:a16="http://schemas.microsoft.com/office/drawing/2014/main" id="{85F03C86-A5A9-3BB4-049B-FB502D28BB65}"/>
              </a:ext>
            </a:extLst>
          </p:cNvPr>
          <p:cNvGrpSpPr/>
          <p:nvPr/>
        </p:nvGrpSpPr>
        <p:grpSpPr>
          <a:xfrm>
            <a:off x="5971875" y="9162875"/>
            <a:ext cx="248250" cy="248250"/>
            <a:chOff x="0" y="0"/>
            <a:chExt cx="331000" cy="331000"/>
          </a:xfrm>
        </p:grpSpPr>
        <p:sp>
          <p:nvSpPr>
            <p:cNvPr id="32" name="Freeform 32">
              <a:extLst>
                <a:ext uri="{FF2B5EF4-FFF2-40B4-BE49-F238E27FC236}">
                  <a16:creationId xmlns:a16="http://schemas.microsoft.com/office/drawing/2014/main" id="{270561A4-6270-624D-B791-3F8493A3F32B}"/>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3" name="Group 33">
            <a:extLst>
              <a:ext uri="{FF2B5EF4-FFF2-40B4-BE49-F238E27FC236}">
                <a16:creationId xmlns:a16="http://schemas.microsoft.com/office/drawing/2014/main" id="{D1050394-8048-6751-792B-10DE6FB29A89}"/>
              </a:ext>
            </a:extLst>
          </p:cNvPr>
          <p:cNvGrpSpPr/>
          <p:nvPr/>
        </p:nvGrpSpPr>
        <p:grpSpPr>
          <a:xfrm>
            <a:off x="2161875" y="9734375"/>
            <a:ext cx="248250" cy="248250"/>
            <a:chOff x="0" y="0"/>
            <a:chExt cx="331000" cy="331000"/>
          </a:xfrm>
        </p:grpSpPr>
        <p:sp>
          <p:nvSpPr>
            <p:cNvPr id="34" name="Freeform 34">
              <a:extLst>
                <a:ext uri="{FF2B5EF4-FFF2-40B4-BE49-F238E27FC236}">
                  <a16:creationId xmlns:a16="http://schemas.microsoft.com/office/drawing/2014/main" id="{75BDAB28-4712-8A7A-FBD4-48DD8E90DF5B}"/>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5" name="Group 35">
            <a:extLst>
              <a:ext uri="{FF2B5EF4-FFF2-40B4-BE49-F238E27FC236}">
                <a16:creationId xmlns:a16="http://schemas.microsoft.com/office/drawing/2014/main" id="{ADBD105A-2AD2-B5E1-CF71-45658DB8ECE8}"/>
              </a:ext>
            </a:extLst>
          </p:cNvPr>
          <p:cNvGrpSpPr/>
          <p:nvPr/>
        </p:nvGrpSpPr>
        <p:grpSpPr>
          <a:xfrm>
            <a:off x="9781875" y="9022539"/>
            <a:ext cx="248250" cy="248250"/>
            <a:chOff x="0" y="0"/>
            <a:chExt cx="331000" cy="331000"/>
          </a:xfrm>
        </p:grpSpPr>
        <p:sp>
          <p:nvSpPr>
            <p:cNvPr id="36" name="Freeform 36">
              <a:extLst>
                <a:ext uri="{FF2B5EF4-FFF2-40B4-BE49-F238E27FC236}">
                  <a16:creationId xmlns:a16="http://schemas.microsoft.com/office/drawing/2014/main" id="{A9C27576-1A9D-71AE-7F4A-AAA65B2786BC}"/>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7" name="Group 37">
            <a:extLst>
              <a:ext uri="{FF2B5EF4-FFF2-40B4-BE49-F238E27FC236}">
                <a16:creationId xmlns:a16="http://schemas.microsoft.com/office/drawing/2014/main" id="{9370A796-233D-42AB-CDE4-951CBCE7C688}"/>
              </a:ext>
            </a:extLst>
          </p:cNvPr>
          <p:cNvGrpSpPr/>
          <p:nvPr/>
        </p:nvGrpSpPr>
        <p:grpSpPr>
          <a:xfrm rot="8100000">
            <a:off x="17371323" y="8629763"/>
            <a:ext cx="302374" cy="302374"/>
            <a:chOff x="0" y="0"/>
            <a:chExt cx="403165" cy="403165"/>
          </a:xfrm>
        </p:grpSpPr>
        <p:sp>
          <p:nvSpPr>
            <p:cNvPr id="38" name="Freeform 38">
              <a:extLst>
                <a:ext uri="{FF2B5EF4-FFF2-40B4-BE49-F238E27FC236}">
                  <a16:creationId xmlns:a16="http://schemas.microsoft.com/office/drawing/2014/main" id="{E162778B-69F7-431D-76A6-A0789767D321}"/>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39" name="TextBox 39">
            <a:extLst>
              <a:ext uri="{FF2B5EF4-FFF2-40B4-BE49-F238E27FC236}">
                <a16:creationId xmlns:a16="http://schemas.microsoft.com/office/drawing/2014/main" id="{A6A31159-B7CB-23D6-0901-569381C3946D}"/>
              </a:ext>
            </a:extLst>
          </p:cNvPr>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dirty="0">
                <a:solidFill>
                  <a:srgbClr val="FFFFFF"/>
                </a:solidFill>
                <a:latin typeface="Oswald"/>
                <a:ea typeface="Oswald"/>
                <a:cs typeface="Oswald"/>
                <a:sym typeface="Oswald"/>
              </a:rPr>
              <a:t>2</a:t>
            </a:r>
          </a:p>
        </p:txBody>
      </p:sp>
      <p:grpSp>
        <p:nvGrpSpPr>
          <p:cNvPr id="40" name="Group 40">
            <a:extLst>
              <a:ext uri="{FF2B5EF4-FFF2-40B4-BE49-F238E27FC236}">
                <a16:creationId xmlns:a16="http://schemas.microsoft.com/office/drawing/2014/main" id="{9CE5F6AC-B488-CA58-D1BB-0C4D7DCF9898}"/>
              </a:ext>
            </a:extLst>
          </p:cNvPr>
          <p:cNvGrpSpPr/>
          <p:nvPr/>
        </p:nvGrpSpPr>
        <p:grpSpPr>
          <a:xfrm>
            <a:off x="13103" y="8894249"/>
            <a:ext cx="18354745" cy="6345250"/>
            <a:chOff x="0" y="0"/>
            <a:chExt cx="24561733" cy="8460333"/>
          </a:xfrm>
        </p:grpSpPr>
        <p:sp>
          <p:nvSpPr>
            <p:cNvPr id="41" name="Freeform 41">
              <a:extLst>
                <a:ext uri="{FF2B5EF4-FFF2-40B4-BE49-F238E27FC236}">
                  <a16:creationId xmlns:a16="http://schemas.microsoft.com/office/drawing/2014/main" id="{9CA73433-B2AA-7432-1F2B-0B5CD8269DC8}"/>
                </a:ext>
              </a:extLst>
            </p:cNvPr>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42" name="Group 42">
            <a:extLst>
              <a:ext uri="{FF2B5EF4-FFF2-40B4-BE49-F238E27FC236}">
                <a16:creationId xmlns:a16="http://schemas.microsoft.com/office/drawing/2014/main" id="{6207698D-C48C-DEAF-1195-8CDC6A999AA8}"/>
              </a:ext>
            </a:extLst>
          </p:cNvPr>
          <p:cNvGrpSpPr/>
          <p:nvPr/>
        </p:nvGrpSpPr>
        <p:grpSpPr>
          <a:xfrm>
            <a:off x="13104" y="9156994"/>
            <a:ext cx="18354700" cy="6082570"/>
            <a:chOff x="0" y="127"/>
            <a:chExt cx="24561673" cy="8110093"/>
          </a:xfrm>
        </p:grpSpPr>
        <p:sp>
          <p:nvSpPr>
            <p:cNvPr id="43" name="Freeform 43">
              <a:extLst>
                <a:ext uri="{FF2B5EF4-FFF2-40B4-BE49-F238E27FC236}">
                  <a16:creationId xmlns:a16="http://schemas.microsoft.com/office/drawing/2014/main" id="{FF1632F2-835E-2E68-FF74-E75A43D436DE}"/>
                </a:ext>
              </a:extLst>
            </p:cNvPr>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a:extLst>
              <a:ext uri="{FF2B5EF4-FFF2-40B4-BE49-F238E27FC236}">
                <a16:creationId xmlns:a16="http://schemas.microsoft.com/office/drawing/2014/main" id="{37DAC25B-34CE-F267-2891-4CF6A7DF158A}"/>
              </a:ext>
            </a:extLst>
          </p:cNvPr>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5" name="Freeform 45">
            <a:extLst>
              <a:ext uri="{FF2B5EF4-FFF2-40B4-BE49-F238E27FC236}">
                <a16:creationId xmlns:a16="http://schemas.microsoft.com/office/drawing/2014/main" id="{9A0B803B-3934-4B35-DDD4-745678AA75FA}"/>
              </a:ext>
            </a:extLst>
          </p:cNvPr>
          <p:cNvSpPr/>
          <p:nvPr/>
        </p:nvSpPr>
        <p:spPr>
          <a:xfrm>
            <a:off x="-28476" y="8685681"/>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47" name="Freeform 47">
            <a:extLst>
              <a:ext uri="{FF2B5EF4-FFF2-40B4-BE49-F238E27FC236}">
                <a16:creationId xmlns:a16="http://schemas.microsoft.com/office/drawing/2014/main" id="{56819AE0-ADCE-BC4A-13F9-21D8B990CA07}"/>
              </a:ext>
            </a:extLst>
          </p:cNvPr>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51" name="Slide Number Placeholder 50">
            <a:extLst>
              <a:ext uri="{FF2B5EF4-FFF2-40B4-BE49-F238E27FC236}">
                <a16:creationId xmlns:a16="http://schemas.microsoft.com/office/drawing/2014/main" id="{E7355AAC-C042-D64F-82A0-41ED7AF38C87}"/>
              </a:ext>
            </a:extLst>
          </p:cNvPr>
          <p:cNvSpPr>
            <a:spLocks noGrp="1"/>
          </p:cNvSpPr>
          <p:nvPr>
            <p:ph type="sldNum" sz="quarter" idx="12"/>
          </p:nvPr>
        </p:nvSpPr>
        <p:spPr/>
        <p:txBody>
          <a:bodyPr/>
          <a:lstStyle/>
          <a:p>
            <a:fld id="{423330D0-7765-4A3C-A4FF-DA7B71076211}" type="slidenum">
              <a:rPr lang="en-US" smtClean="0"/>
              <a:pPr/>
              <a:t>22</a:t>
            </a:fld>
            <a:endParaRPr lang="en-US"/>
          </a:p>
        </p:txBody>
      </p:sp>
      <p:sp>
        <p:nvSpPr>
          <p:cNvPr id="48" name="TextBox 46">
            <a:extLst>
              <a:ext uri="{FF2B5EF4-FFF2-40B4-BE49-F238E27FC236}">
                <a16:creationId xmlns:a16="http://schemas.microsoft.com/office/drawing/2014/main" id="{FCB41D1F-D99B-F4F1-AABF-D2AD854380D0}"/>
              </a:ext>
            </a:extLst>
          </p:cNvPr>
          <p:cNvSpPr txBox="1"/>
          <p:nvPr/>
        </p:nvSpPr>
        <p:spPr>
          <a:xfrm>
            <a:off x="1647016" y="938315"/>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technical  REQUIREMENTS</a:t>
            </a:r>
          </a:p>
        </p:txBody>
      </p:sp>
      <p:pic>
        <p:nvPicPr>
          <p:cNvPr id="46" name="Picture 45" descr="A computer screen with a magnifying glass and a sad face&#10;&#10;AI-generated content may be incorrect.">
            <a:extLst>
              <a:ext uri="{FF2B5EF4-FFF2-40B4-BE49-F238E27FC236}">
                <a16:creationId xmlns:a16="http://schemas.microsoft.com/office/drawing/2014/main" id="{72AEB08A-44F4-97D6-1AC1-35AC95EE9C67}"/>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849278" y="1495480"/>
            <a:ext cx="6735047" cy="6435487"/>
          </a:xfrm>
          <a:prstGeom prst="rect">
            <a:avLst/>
          </a:prstGeom>
        </p:spPr>
      </p:pic>
      <p:sp>
        <p:nvSpPr>
          <p:cNvPr id="50" name="Subtitle 2">
            <a:extLst>
              <a:ext uri="{FF2B5EF4-FFF2-40B4-BE49-F238E27FC236}">
                <a16:creationId xmlns:a16="http://schemas.microsoft.com/office/drawing/2014/main" id="{2643D567-6D8D-9708-3DC1-904C3C619794}"/>
              </a:ext>
            </a:extLst>
          </p:cNvPr>
          <p:cNvSpPr txBox="1">
            <a:spLocks/>
          </p:cNvSpPr>
          <p:nvPr/>
        </p:nvSpPr>
        <p:spPr>
          <a:xfrm>
            <a:off x="3166618" y="2620619"/>
            <a:ext cx="6981014" cy="3262495"/>
          </a:xfrm>
          <a:prstGeom prst="rect">
            <a:avLst/>
          </a:prstGeom>
          <a:noFill/>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Corbel" panose="020B0503020204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571500" indent="-571500">
              <a:lnSpc>
                <a:spcPct val="200000"/>
              </a:lnSpc>
              <a:buClr>
                <a:schemeClr val="tx1">
                  <a:lumMod val="95000"/>
                  <a:lumOff val="5000"/>
                </a:schemeClr>
              </a:buClr>
              <a:buFont typeface="Wingdings" panose="05000000000000000000" pitchFamily="2" charset="2"/>
              <a:buChar char="q"/>
            </a:pPr>
            <a:r>
              <a:rPr lang="en-US" sz="3600" b="0" dirty="0">
                <a:solidFill>
                  <a:schemeClr val="tx1"/>
                </a:solidFill>
                <a:effectLst>
                  <a:outerShdw blurRad="38100" dist="38100" dir="2700000" algn="tl">
                    <a:srgbClr val="000000">
                      <a:alpha val="43137"/>
                    </a:srgbClr>
                  </a:outerShdw>
                </a:effectLst>
                <a:latin typeface="Aileron" panose="020B0604020202020204" charset="0"/>
              </a:rPr>
              <a:t>Hardware</a:t>
            </a:r>
          </a:p>
          <a:p>
            <a:pPr marL="571500" indent="-571500">
              <a:lnSpc>
                <a:spcPct val="200000"/>
              </a:lnSpc>
              <a:buClr>
                <a:schemeClr val="tx1">
                  <a:lumMod val="95000"/>
                  <a:lumOff val="5000"/>
                </a:schemeClr>
              </a:buClr>
              <a:buFont typeface="Wingdings" panose="05000000000000000000" pitchFamily="2" charset="2"/>
              <a:buChar char="q"/>
            </a:pPr>
            <a:r>
              <a:rPr lang="en-US" sz="3600" b="0" dirty="0">
                <a:solidFill>
                  <a:schemeClr val="tx1"/>
                </a:solidFill>
                <a:effectLst>
                  <a:outerShdw blurRad="38100" dist="38100" dir="2700000" algn="tl">
                    <a:srgbClr val="000000">
                      <a:alpha val="43137"/>
                    </a:srgbClr>
                  </a:outerShdw>
                </a:effectLst>
                <a:latin typeface="Aileron" panose="020B0604020202020204" charset="0"/>
              </a:rPr>
              <a:t>User Interface</a:t>
            </a:r>
          </a:p>
          <a:p>
            <a:pPr marL="571500" indent="-571500">
              <a:lnSpc>
                <a:spcPct val="200000"/>
              </a:lnSpc>
              <a:buClr>
                <a:schemeClr val="tx1">
                  <a:lumMod val="95000"/>
                  <a:lumOff val="5000"/>
                </a:schemeClr>
              </a:buClr>
              <a:buFont typeface="Wingdings" panose="05000000000000000000" pitchFamily="2" charset="2"/>
              <a:buChar char="q"/>
            </a:pPr>
            <a:r>
              <a:rPr lang="en-US" sz="3600" b="0" dirty="0">
                <a:solidFill>
                  <a:schemeClr val="tx1"/>
                </a:solidFill>
                <a:effectLst>
                  <a:outerShdw blurRad="38100" dist="38100" dir="2700000" algn="tl">
                    <a:srgbClr val="000000">
                      <a:alpha val="43137"/>
                    </a:srgbClr>
                  </a:outerShdw>
                </a:effectLst>
                <a:latin typeface="Aileron" panose="020B0604020202020204" charset="0"/>
              </a:rPr>
              <a:t>Operating System</a:t>
            </a:r>
          </a:p>
          <a:p>
            <a:pPr marL="571500" indent="-571500">
              <a:lnSpc>
                <a:spcPct val="200000"/>
              </a:lnSpc>
              <a:buClr>
                <a:schemeClr val="tx1">
                  <a:lumMod val="95000"/>
                  <a:lumOff val="5000"/>
                </a:schemeClr>
              </a:buClr>
              <a:buFont typeface="Wingdings" panose="05000000000000000000" pitchFamily="2" charset="2"/>
              <a:buChar char="q"/>
            </a:pPr>
            <a:r>
              <a:rPr lang="en-US" sz="3600" b="0" dirty="0">
                <a:solidFill>
                  <a:schemeClr val="tx1"/>
                </a:solidFill>
                <a:effectLst>
                  <a:outerShdw blurRad="38100" dist="38100" dir="2700000" algn="tl">
                    <a:srgbClr val="000000">
                      <a:alpha val="43137"/>
                    </a:srgbClr>
                  </a:outerShdw>
                </a:effectLst>
                <a:latin typeface="Aileron" panose="020B0604020202020204" charset="0"/>
              </a:rPr>
              <a:t>Database Management</a:t>
            </a:r>
          </a:p>
        </p:txBody>
      </p:sp>
    </p:spTree>
    <p:extLst>
      <p:ext uri="{BB962C8B-B14F-4D97-AF65-F5344CB8AC3E}">
        <p14:creationId xmlns:p14="http://schemas.microsoft.com/office/powerpoint/2010/main" val="4142982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0FEB8-45D5-9664-2745-DBC84361630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BEAB5CB-7FD1-3489-E8D3-936C5AD41C5B}"/>
              </a:ext>
            </a:extLst>
          </p:cNvPr>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a:extLst>
              <a:ext uri="{FF2B5EF4-FFF2-40B4-BE49-F238E27FC236}">
                <a16:creationId xmlns:a16="http://schemas.microsoft.com/office/drawing/2014/main" id="{3AC14B4A-057B-D6B2-FEAC-821E7B8F298A}"/>
              </a:ext>
            </a:extLst>
          </p:cNvPr>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a:extLst>
              <a:ext uri="{FF2B5EF4-FFF2-40B4-BE49-F238E27FC236}">
                <a16:creationId xmlns:a16="http://schemas.microsoft.com/office/drawing/2014/main" id="{F6623D4B-4B0A-1EDA-7BF4-497EBE4B7A6C}"/>
              </a:ext>
            </a:extLst>
          </p:cNvPr>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a:extLst>
              <a:ext uri="{FF2B5EF4-FFF2-40B4-BE49-F238E27FC236}">
                <a16:creationId xmlns:a16="http://schemas.microsoft.com/office/drawing/2014/main" id="{9909323E-4A76-5691-3EEA-93EF5E033F45}"/>
              </a:ext>
            </a:extLst>
          </p:cNvPr>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a:extLst>
              <a:ext uri="{FF2B5EF4-FFF2-40B4-BE49-F238E27FC236}">
                <a16:creationId xmlns:a16="http://schemas.microsoft.com/office/drawing/2014/main" id="{FB1689F9-8B99-56C8-4DF4-DDECAFFB2C25}"/>
              </a:ext>
            </a:extLst>
          </p:cNvPr>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a:extLst>
              <a:ext uri="{FF2B5EF4-FFF2-40B4-BE49-F238E27FC236}">
                <a16:creationId xmlns:a16="http://schemas.microsoft.com/office/drawing/2014/main" id="{D438A984-379B-110F-D0BC-F25F3AF1D2D8}"/>
              </a:ext>
            </a:extLst>
          </p:cNvPr>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a:extLst>
              <a:ext uri="{FF2B5EF4-FFF2-40B4-BE49-F238E27FC236}">
                <a16:creationId xmlns:a16="http://schemas.microsoft.com/office/drawing/2014/main" id="{0156B656-2E24-DDF0-F3B2-3F55B90F4F9C}"/>
              </a:ext>
            </a:extLst>
          </p:cNvPr>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a:extLst>
              <a:ext uri="{FF2B5EF4-FFF2-40B4-BE49-F238E27FC236}">
                <a16:creationId xmlns:a16="http://schemas.microsoft.com/office/drawing/2014/main" id="{81812BB3-F767-03A7-AC46-24BAB00ACD2F}"/>
              </a:ext>
            </a:extLst>
          </p:cNvPr>
          <p:cNvSpPr/>
          <p:nvPr/>
        </p:nvSpPr>
        <p:spPr>
          <a:xfrm rot="5393668">
            <a:off x="8248020" y="5015386"/>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a:extLst>
              <a:ext uri="{FF2B5EF4-FFF2-40B4-BE49-F238E27FC236}">
                <a16:creationId xmlns:a16="http://schemas.microsoft.com/office/drawing/2014/main" id="{9BDE7CC9-991D-FF5D-5279-9B58CED8ECF0}"/>
              </a:ext>
            </a:extLst>
          </p:cNvPr>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a:extLst>
              <a:ext uri="{FF2B5EF4-FFF2-40B4-BE49-F238E27FC236}">
                <a16:creationId xmlns:a16="http://schemas.microsoft.com/office/drawing/2014/main" id="{867460BB-D2B3-0D4F-BDF6-5670E635AF2A}"/>
              </a:ext>
            </a:extLst>
          </p:cNvPr>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a:extLst>
              <a:ext uri="{FF2B5EF4-FFF2-40B4-BE49-F238E27FC236}">
                <a16:creationId xmlns:a16="http://schemas.microsoft.com/office/drawing/2014/main" id="{764FE933-78D1-8CA1-2017-2B2D97A2253A}"/>
              </a:ext>
            </a:extLst>
          </p:cNvPr>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a:extLst>
              <a:ext uri="{FF2B5EF4-FFF2-40B4-BE49-F238E27FC236}">
                <a16:creationId xmlns:a16="http://schemas.microsoft.com/office/drawing/2014/main" id="{B2868654-D0FC-2AA8-9FA2-3524C57B4EC3}"/>
              </a:ext>
            </a:extLst>
          </p:cNvPr>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a:extLst>
              <a:ext uri="{FF2B5EF4-FFF2-40B4-BE49-F238E27FC236}">
                <a16:creationId xmlns:a16="http://schemas.microsoft.com/office/drawing/2014/main" id="{AB8C85B3-8944-0701-3323-F90941F638A8}"/>
              </a:ext>
            </a:extLst>
          </p:cNvPr>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a:extLst>
              <a:ext uri="{FF2B5EF4-FFF2-40B4-BE49-F238E27FC236}">
                <a16:creationId xmlns:a16="http://schemas.microsoft.com/office/drawing/2014/main" id="{7FB32DD1-CDD3-E8BE-57C7-6E784F6F464A}"/>
              </a:ext>
            </a:extLst>
          </p:cNvPr>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a:extLst>
              <a:ext uri="{FF2B5EF4-FFF2-40B4-BE49-F238E27FC236}">
                <a16:creationId xmlns:a16="http://schemas.microsoft.com/office/drawing/2014/main" id="{6A6A6097-38E9-318F-EEA5-1E8BE3B73107}"/>
              </a:ext>
            </a:extLst>
          </p:cNvPr>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a:extLst>
              <a:ext uri="{FF2B5EF4-FFF2-40B4-BE49-F238E27FC236}">
                <a16:creationId xmlns:a16="http://schemas.microsoft.com/office/drawing/2014/main" id="{2D9267BA-1B53-40B5-418C-1B32C5538D9A}"/>
              </a:ext>
            </a:extLst>
          </p:cNvPr>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a:extLst>
              <a:ext uri="{FF2B5EF4-FFF2-40B4-BE49-F238E27FC236}">
                <a16:creationId xmlns:a16="http://schemas.microsoft.com/office/drawing/2014/main" id="{A47ECEE6-3668-EC79-104D-C8A02806B6EF}"/>
              </a:ext>
            </a:extLst>
          </p:cNvPr>
          <p:cNvSpPr/>
          <p:nvPr/>
        </p:nvSpPr>
        <p:spPr>
          <a:xfrm rot="5393668">
            <a:off x="3181456" y="5115161"/>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a:extLst>
              <a:ext uri="{FF2B5EF4-FFF2-40B4-BE49-F238E27FC236}">
                <a16:creationId xmlns:a16="http://schemas.microsoft.com/office/drawing/2014/main" id="{1A6DF391-2D44-16C1-79A5-A8AA40761C34}"/>
              </a:ext>
            </a:extLst>
          </p:cNvPr>
          <p:cNvSpPr/>
          <p:nvPr/>
        </p:nvSpPr>
        <p:spPr>
          <a:xfrm rot="5393668">
            <a:off x="5072129" y="4895769"/>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a:extLst>
              <a:ext uri="{FF2B5EF4-FFF2-40B4-BE49-F238E27FC236}">
                <a16:creationId xmlns:a16="http://schemas.microsoft.com/office/drawing/2014/main" id="{CE5BF51B-1EC4-5EF1-972B-EB7CE8775C7C}"/>
              </a:ext>
            </a:extLst>
          </p:cNvPr>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a:extLst>
              <a:ext uri="{FF2B5EF4-FFF2-40B4-BE49-F238E27FC236}">
                <a16:creationId xmlns:a16="http://schemas.microsoft.com/office/drawing/2014/main" id="{1DEAB98F-7748-92B7-B27D-14138B933863}"/>
              </a:ext>
            </a:extLst>
          </p:cNvPr>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a:extLst>
              <a:ext uri="{FF2B5EF4-FFF2-40B4-BE49-F238E27FC236}">
                <a16:creationId xmlns:a16="http://schemas.microsoft.com/office/drawing/2014/main" id="{35FBEA04-D4DA-99ED-C3A7-42E4FB1B52AC}"/>
              </a:ext>
            </a:extLst>
          </p:cNvPr>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a:extLst>
              <a:ext uri="{FF2B5EF4-FFF2-40B4-BE49-F238E27FC236}">
                <a16:creationId xmlns:a16="http://schemas.microsoft.com/office/drawing/2014/main" id="{0107C53D-1A3B-52D8-39D7-7E6A08F7D8CF}"/>
              </a:ext>
            </a:extLst>
          </p:cNvPr>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a:extLst>
              <a:ext uri="{FF2B5EF4-FFF2-40B4-BE49-F238E27FC236}">
                <a16:creationId xmlns:a16="http://schemas.microsoft.com/office/drawing/2014/main" id="{7B3F53AA-48D9-E2BE-1C23-E303A8876B03}"/>
              </a:ext>
            </a:extLst>
          </p:cNvPr>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a:extLst>
              <a:ext uri="{FF2B5EF4-FFF2-40B4-BE49-F238E27FC236}">
                <a16:creationId xmlns:a16="http://schemas.microsoft.com/office/drawing/2014/main" id="{991F86F8-D74D-B7FB-EA74-023C29B8AF6D}"/>
              </a:ext>
            </a:extLst>
          </p:cNvPr>
          <p:cNvGrpSpPr/>
          <p:nvPr/>
        </p:nvGrpSpPr>
        <p:grpSpPr>
          <a:xfrm rot="8100000">
            <a:off x="3695962" y="8505938"/>
            <a:ext cx="245224" cy="245224"/>
            <a:chOff x="0" y="0"/>
            <a:chExt cx="326965" cy="326965"/>
          </a:xfrm>
        </p:grpSpPr>
        <p:sp>
          <p:nvSpPr>
            <p:cNvPr id="26" name="Freeform 26">
              <a:extLst>
                <a:ext uri="{FF2B5EF4-FFF2-40B4-BE49-F238E27FC236}">
                  <a16:creationId xmlns:a16="http://schemas.microsoft.com/office/drawing/2014/main" id="{7FB95BD2-A113-A5C3-F934-FC36C79B6384}"/>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dirty="0"/>
            </a:p>
          </p:txBody>
        </p:sp>
      </p:grpSp>
      <p:grpSp>
        <p:nvGrpSpPr>
          <p:cNvPr id="27" name="Group 27">
            <a:extLst>
              <a:ext uri="{FF2B5EF4-FFF2-40B4-BE49-F238E27FC236}">
                <a16:creationId xmlns:a16="http://schemas.microsoft.com/office/drawing/2014/main" id="{401725D2-E882-7F39-5E91-D44BDFAF34DC}"/>
              </a:ext>
            </a:extLst>
          </p:cNvPr>
          <p:cNvGrpSpPr/>
          <p:nvPr/>
        </p:nvGrpSpPr>
        <p:grpSpPr>
          <a:xfrm rot="8100000">
            <a:off x="12049387" y="9045063"/>
            <a:ext cx="302374" cy="302374"/>
            <a:chOff x="0" y="0"/>
            <a:chExt cx="403165" cy="403165"/>
          </a:xfrm>
        </p:grpSpPr>
        <p:sp>
          <p:nvSpPr>
            <p:cNvPr id="28" name="Freeform 28">
              <a:extLst>
                <a:ext uri="{FF2B5EF4-FFF2-40B4-BE49-F238E27FC236}">
                  <a16:creationId xmlns:a16="http://schemas.microsoft.com/office/drawing/2014/main" id="{B0C126BE-6E3B-D7CD-0261-433E74FA21A3}"/>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29" name="Group 29">
            <a:extLst>
              <a:ext uri="{FF2B5EF4-FFF2-40B4-BE49-F238E27FC236}">
                <a16:creationId xmlns:a16="http://schemas.microsoft.com/office/drawing/2014/main" id="{30742C42-77B9-7225-58F0-6483E1EDEC28}"/>
              </a:ext>
            </a:extLst>
          </p:cNvPr>
          <p:cNvGrpSpPr/>
          <p:nvPr/>
        </p:nvGrpSpPr>
        <p:grpSpPr>
          <a:xfrm rot="8100000">
            <a:off x="14363962" y="9140338"/>
            <a:ext cx="245224" cy="245224"/>
            <a:chOff x="0" y="0"/>
            <a:chExt cx="326965" cy="326965"/>
          </a:xfrm>
        </p:grpSpPr>
        <p:sp>
          <p:nvSpPr>
            <p:cNvPr id="30" name="Freeform 30">
              <a:extLst>
                <a:ext uri="{FF2B5EF4-FFF2-40B4-BE49-F238E27FC236}">
                  <a16:creationId xmlns:a16="http://schemas.microsoft.com/office/drawing/2014/main" id="{380FD253-EF40-ACEB-62AA-1CBE45B7799C}"/>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grpSp>
        <p:nvGrpSpPr>
          <p:cNvPr id="31" name="Group 31">
            <a:extLst>
              <a:ext uri="{FF2B5EF4-FFF2-40B4-BE49-F238E27FC236}">
                <a16:creationId xmlns:a16="http://schemas.microsoft.com/office/drawing/2014/main" id="{C8A9E475-685B-B9A1-73B6-BDC521932E88}"/>
              </a:ext>
            </a:extLst>
          </p:cNvPr>
          <p:cNvGrpSpPr/>
          <p:nvPr/>
        </p:nvGrpSpPr>
        <p:grpSpPr>
          <a:xfrm>
            <a:off x="5971875" y="9162875"/>
            <a:ext cx="248250" cy="248250"/>
            <a:chOff x="0" y="0"/>
            <a:chExt cx="331000" cy="331000"/>
          </a:xfrm>
        </p:grpSpPr>
        <p:sp>
          <p:nvSpPr>
            <p:cNvPr id="32" name="Freeform 32">
              <a:extLst>
                <a:ext uri="{FF2B5EF4-FFF2-40B4-BE49-F238E27FC236}">
                  <a16:creationId xmlns:a16="http://schemas.microsoft.com/office/drawing/2014/main" id="{A61505A5-2554-0EB2-5C14-EED4D016A959}"/>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3" name="Group 33">
            <a:extLst>
              <a:ext uri="{FF2B5EF4-FFF2-40B4-BE49-F238E27FC236}">
                <a16:creationId xmlns:a16="http://schemas.microsoft.com/office/drawing/2014/main" id="{EFFF1B8F-7447-5447-F8F3-2F93FD6345B8}"/>
              </a:ext>
            </a:extLst>
          </p:cNvPr>
          <p:cNvGrpSpPr/>
          <p:nvPr/>
        </p:nvGrpSpPr>
        <p:grpSpPr>
          <a:xfrm>
            <a:off x="2161875" y="9734375"/>
            <a:ext cx="248250" cy="248250"/>
            <a:chOff x="0" y="0"/>
            <a:chExt cx="331000" cy="331000"/>
          </a:xfrm>
        </p:grpSpPr>
        <p:sp>
          <p:nvSpPr>
            <p:cNvPr id="34" name="Freeform 34">
              <a:extLst>
                <a:ext uri="{FF2B5EF4-FFF2-40B4-BE49-F238E27FC236}">
                  <a16:creationId xmlns:a16="http://schemas.microsoft.com/office/drawing/2014/main" id="{237954DB-2896-E3A3-0002-C648F640D2FC}"/>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5" name="Group 35">
            <a:extLst>
              <a:ext uri="{FF2B5EF4-FFF2-40B4-BE49-F238E27FC236}">
                <a16:creationId xmlns:a16="http://schemas.microsoft.com/office/drawing/2014/main" id="{552EF7F2-B53A-3A3A-9168-9723E1602662}"/>
              </a:ext>
            </a:extLst>
          </p:cNvPr>
          <p:cNvGrpSpPr/>
          <p:nvPr/>
        </p:nvGrpSpPr>
        <p:grpSpPr>
          <a:xfrm>
            <a:off x="9781875" y="9022539"/>
            <a:ext cx="248250" cy="248250"/>
            <a:chOff x="0" y="0"/>
            <a:chExt cx="331000" cy="331000"/>
          </a:xfrm>
        </p:grpSpPr>
        <p:sp>
          <p:nvSpPr>
            <p:cNvPr id="36" name="Freeform 36">
              <a:extLst>
                <a:ext uri="{FF2B5EF4-FFF2-40B4-BE49-F238E27FC236}">
                  <a16:creationId xmlns:a16="http://schemas.microsoft.com/office/drawing/2014/main" id="{E5D8EAC6-935C-1BC8-638C-6A2ABCF60450}"/>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7" name="Group 37">
            <a:extLst>
              <a:ext uri="{FF2B5EF4-FFF2-40B4-BE49-F238E27FC236}">
                <a16:creationId xmlns:a16="http://schemas.microsoft.com/office/drawing/2014/main" id="{DB0612A8-B8FC-5F2E-49A1-BDD9122218E7}"/>
              </a:ext>
            </a:extLst>
          </p:cNvPr>
          <p:cNvGrpSpPr/>
          <p:nvPr/>
        </p:nvGrpSpPr>
        <p:grpSpPr>
          <a:xfrm rot="8100000">
            <a:off x="17371323" y="8629763"/>
            <a:ext cx="302374" cy="302374"/>
            <a:chOff x="0" y="0"/>
            <a:chExt cx="403165" cy="403165"/>
          </a:xfrm>
        </p:grpSpPr>
        <p:sp>
          <p:nvSpPr>
            <p:cNvPr id="38" name="Freeform 38">
              <a:extLst>
                <a:ext uri="{FF2B5EF4-FFF2-40B4-BE49-F238E27FC236}">
                  <a16:creationId xmlns:a16="http://schemas.microsoft.com/office/drawing/2014/main" id="{6C8373AC-0971-1D56-D549-3EAD8B737A22}"/>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39" name="TextBox 39">
            <a:extLst>
              <a:ext uri="{FF2B5EF4-FFF2-40B4-BE49-F238E27FC236}">
                <a16:creationId xmlns:a16="http://schemas.microsoft.com/office/drawing/2014/main" id="{EC4CB7D3-9829-EBE8-8FD6-FF7B4D9D02C4}"/>
              </a:ext>
            </a:extLst>
          </p:cNvPr>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dirty="0">
                <a:solidFill>
                  <a:srgbClr val="FFFFFF"/>
                </a:solidFill>
                <a:latin typeface="Oswald"/>
                <a:ea typeface="Oswald"/>
                <a:cs typeface="Oswald"/>
                <a:sym typeface="Oswald"/>
              </a:rPr>
              <a:t>2</a:t>
            </a:r>
          </a:p>
        </p:txBody>
      </p:sp>
      <p:grpSp>
        <p:nvGrpSpPr>
          <p:cNvPr id="40" name="Group 40">
            <a:extLst>
              <a:ext uri="{FF2B5EF4-FFF2-40B4-BE49-F238E27FC236}">
                <a16:creationId xmlns:a16="http://schemas.microsoft.com/office/drawing/2014/main" id="{C1477B51-A8B6-E80E-1801-1442CD1F375D}"/>
              </a:ext>
            </a:extLst>
          </p:cNvPr>
          <p:cNvGrpSpPr/>
          <p:nvPr/>
        </p:nvGrpSpPr>
        <p:grpSpPr>
          <a:xfrm>
            <a:off x="13103" y="8894249"/>
            <a:ext cx="18354745" cy="6345250"/>
            <a:chOff x="0" y="0"/>
            <a:chExt cx="24561733" cy="8460333"/>
          </a:xfrm>
        </p:grpSpPr>
        <p:sp>
          <p:nvSpPr>
            <p:cNvPr id="41" name="Freeform 41">
              <a:extLst>
                <a:ext uri="{FF2B5EF4-FFF2-40B4-BE49-F238E27FC236}">
                  <a16:creationId xmlns:a16="http://schemas.microsoft.com/office/drawing/2014/main" id="{3958FF04-80D7-ACCA-5F38-3BE82CD7BDC3}"/>
                </a:ext>
              </a:extLst>
            </p:cNvPr>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42" name="Group 42">
            <a:extLst>
              <a:ext uri="{FF2B5EF4-FFF2-40B4-BE49-F238E27FC236}">
                <a16:creationId xmlns:a16="http://schemas.microsoft.com/office/drawing/2014/main" id="{9A3E833D-94C2-E425-0457-C73E027CA9AA}"/>
              </a:ext>
            </a:extLst>
          </p:cNvPr>
          <p:cNvGrpSpPr/>
          <p:nvPr/>
        </p:nvGrpSpPr>
        <p:grpSpPr>
          <a:xfrm>
            <a:off x="13104" y="9156994"/>
            <a:ext cx="18354700" cy="6082570"/>
            <a:chOff x="0" y="127"/>
            <a:chExt cx="24561673" cy="8110093"/>
          </a:xfrm>
        </p:grpSpPr>
        <p:sp>
          <p:nvSpPr>
            <p:cNvPr id="43" name="Freeform 43">
              <a:extLst>
                <a:ext uri="{FF2B5EF4-FFF2-40B4-BE49-F238E27FC236}">
                  <a16:creationId xmlns:a16="http://schemas.microsoft.com/office/drawing/2014/main" id="{106FD6DF-13B6-7E6C-693E-88582EEEF6D2}"/>
                </a:ext>
              </a:extLst>
            </p:cNvPr>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a:extLst>
              <a:ext uri="{FF2B5EF4-FFF2-40B4-BE49-F238E27FC236}">
                <a16:creationId xmlns:a16="http://schemas.microsoft.com/office/drawing/2014/main" id="{BA38947F-E18A-2314-5892-310815938E89}"/>
              </a:ext>
            </a:extLst>
          </p:cNvPr>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5" name="Freeform 45">
            <a:extLst>
              <a:ext uri="{FF2B5EF4-FFF2-40B4-BE49-F238E27FC236}">
                <a16:creationId xmlns:a16="http://schemas.microsoft.com/office/drawing/2014/main" id="{598FE0F8-BD49-38C0-6FC9-E0993351AFCF}"/>
              </a:ext>
            </a:extLst>
          </p:cNvPr>
          <p:cNvSpPr/>
          <p:nvPr/>
        </p:nvSpPr>
        <p:spPr>
          <a:xfrm>
            <a:off x="-28476" y="8685681"/>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47" name="Freeform 47">
            <a:extLst>
              <a:ext uri="{FF2B5EF4-FFF2-40B4-BE49-F238E27FC236}">
                <a16:creationId xmlns:a16="http://schemas.microsoft.com/office/drawing/2014/main" id="{6F847294-AADC-745B-0C88-4B7CDB67231C}"/>
              </a:ext>
            </a:extLst>
          </p:cNvPr>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51" name="Slide Number Placeholder 50">
            <a:extLst>
              <a:ext uri="{FF2B5EF4-FFF2-40B4-BE49-F238E27FC236}">
                <a16:creationId xmlns:a16="http://schemas.microsoft.com/office/drawing/2014/main" id="{D4E1E104-B2E0-D710-99D6-96F0952D3FB4}"/>
              </a:ext>
            </a:extLst>
          </p:cNvPr>
          <p:cNvSpPr>
            <a:spLocks noGrp="1"/>
          </p:cNvSpPr>
          <p:nvPr>
            <p:ph type="sldNum" sz="quarter" idx="12"/>
          </p:nvPr>
        </p:nvSpPr>
        <p:spPr/>
        <p:txBody>
          <a:bodyPr/>
          <a:lstStyle/>
          <a:p>
            <a:fld id="{423330D0-7765-4A3C-A4FF-DA7B71076211}" type="slidenum">
              <a:rPr lang="en-US" smtClean="0"/>
              <a:pPr/>
              <a:t>23</a:t>
            </a:fld>
            <a:endParaRPr lang="en-US"/>
          </a:p>
        </p:txBody>
      </p:sp>
      <p:sp>
        <p:nvSpPr>
          <p:cNvPr id="48" name="TextBox 46">
            <a:extLst>
              <a:ext uri="{FF2B5EF4-FFF2-40B4-BE49-F238E27FC236}">
                <a16:creationId xmlns:a16="http://schemas.microsoft.com/office/drawing/2014/main" id="{87D4465A-1854-E6F8-8456-477724691C83}"/>
              </a:ext>
            </a:extLst>
          </p:cNvPr>
          <p:cNvSpPr txBox="1"/>
          <p:nvPr/>
        </p:nvSpPr>
        <p:spPr>
          <a:xfrm>
            <a:off x="2229299" y="996324"/>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Tools  &amp; technology</a:t>
            </a:r>
          </a:p>
        </p:txBody>
      </p:sp>
      <p:grpSp>
        <p:nvGrpSpPr>
          <p:cNvPr id="52" name="Group 14">
            <a:extLst>
              <a:ext uri="{FF2B5EF4-FFF2-40B4-BE49-F238E27FC236}">
                <a16:creationId xmlns:a16="http://schemas.microsoft.com/office/drawing/2014/main" id="{695FD227-D87A-1929-0487-99B915976735}"/>
              </a:ext>
            </a:extLst>
          </p:cNvPr>
          <p:cNvGrpSpPr/>
          <p:nvPr/>
        </p:nvGrpSpPr>
        <p:grpSpPr>
          <a:xfrm>
            <a:off x="6533529" y="3027873"/>
            <a:ext cx="5374566" cy="5272761"/>
            <a:chOff x="76200" y="23250"/>
            <a:chExt cx="816216" cy="812800"/>
          </a:xfrm>
        </p:grpSpPr>
        <p:sp>
          <p:nvSpPr>
            <p:cNvPr id="53" name="Freeform 15">
              <a:extLst>
                <a:ext uri="{FF2B5EF4-FFF2-40B4-BE49-F238E27FC236}">
                  <a16:creationId xmlns:a16="http://schemas.microsoft.com/office/drawing/2014/main" id="{2C562840-6B20-5346-7DD5-9A86EA102623}"/>
                </a:ext>
              </a:extLst>
            </p:cNvPr>
            <p:cNvSpPr/>
            <p:nvPr/>
          </p:nvSpPr>
          <p:spPr>
            <a:xfrm>
              <a:off x="79616" y="2325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83C"/>
            </a:solidFill>
          </p:spPr>
          <p:txBody>
            <a:bodyPr/>
            <a:lstStyle/>
            <a:p>
              <a:endParaRPr lang="en-US" dirty="0"/>
            </a:p>
          </p:txBody>
        </p:sp>
        <p:sp>
          <p:nvSpPr>
            <p:cNvPr id="54" name="TextBox 16">
              <a:extLst>
                <a:ext uri="{FF2B5EF4-FFF2-40B4-BE49-F238E27FC236}">
                  <a16:creationId xmlns:a16="http://schemas.microsoft.com/office/drawing/2014/main" id="{177389E0-5C0E-F90E-B9A4-A63F8DCD09B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49" name="Picture 48" descr="A group of logos on a black background">
            <a:extLst>
              <a:ext uri="{FF2B5EF4-FFF2-40B4-BE49-F238E27FC236}">
                <a16:creationId xmlns:a16="http://schemas.microsoft.com/office/drawing/2014/main" id="{F7F5E50F-3B23-4374-265F-F3DEED9D7CE0}"/>
              </a:ext>
            </a:extLst>
          </p:cNvPr>
          <p:cNvPicPr>
            <a:picLocks noChangeAspect="1"/>
          </p:cNvPicPr>
          <p:nvPr/>
        </p:nvPicPr>
        <p:blipFill>
          <a:blip r:embed="rId8"/>
          <a:stretch>
            <a:fillRect/>
          </a:stretch>
        </p:blipFill>
        <p:spPr>
          <a:xfrm>
            <a:off x="6643227" y="3137140"/>
            <a:ext cx="5026665" cy="5026665"/>
          </a:xfrm>
          <a:prstGeom prst="rect">
            <a:avLst/>
          </a:prstGeom>
        </p:spPr>
      </p:pic>
      <p:sp>
        <p:nvSpPr>
          <p:cNvPr id="55" name="Freeform 17">
            <a:extLst>
              <a:ext uri="{FF2B5EF4-FFF2-40B4-BE49-F238E27FC236}">
                <a16:creationId xmlns:a16="http://schemas.microsoft.com/office/drawing/2014/main" id="{E7E8D6D7-AABC-4C7D-3D8B-6F98DBB3E9C7}"/>
              </a:ext>
            </a:extLst>
          </p:cNvPr>
          <p:cNvSpPr/>
          <p:nvPr/>
        </p:nvSpPr>
        <p:spPr>
          <a:xfrm rot="13286630">
            <a:off x="10512009" y="2605627"/>
            <a:ext cx="912606" cy="1724856"/>
          </a:xfrm>
          <a:custGeom>
            <a:avLst/>
            <a:gdLst/>
            <a:ahLst/>
            <a:cxnLst/>
            <a:rect l="l" t="t" r="r" b="b"/>
            <a:pathLst>
              <a:path w="912606" h="1724856">
                <a:moveTo>
                  <a:pt x="0" y="0"/>
                </a:moveTo>
                <a:lnTo>
                  <a:pt x="912606" y="0"/>
                </a:lnTo>
                <a:lnTo>
                  <a:pt x="912606" y="1724856"/>
                </a:lnTo>
                <a:lnTo>
                  <a:pt x="0" y="17248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56" name="Freeform 27">
            <a:extLst>
              <a:ext uri="{FF2B5EF4-FFF2-40B4-BE49-F238E27FC236}">
                <a16:creationId xmlns:a16="http://schemas.microsoft.com/office/drawing/2014/main" id="{DDB6430D-C5BE-45AB-4F7F-7E4BC62585FE}"/>
              </a:ext>
            </a:extLst>
          </p:cNvPr>
          <p:cNvSpPr/>
          <p:nvPr/>
        </p:nvSpPr>
        <p:spPr>
          <a:xfrm rot="8216179" flipH="1">
            <a:off x="6997841" y="2558286"/>
            <a:ext cx="912606" cy="1724856"/>
          </a:xfrm>
          <a:custGeom>
            <a:avLst/>
            <a:gdLst/>
            <a:ahLst/>
            <a:cxnLst/>
            <a:rect l="l" t="t" r="r" b="b"/>
            <a:pathLst>
              <a:path w="912606" h="1724856">
                <a:moveTo>
                  <a:pt x="912605" y="0"/>
                </a:moveTo>
                <a:lnTo>
                  <a:pt x="0" y="0"/>
                </a:lnTo>
                <a:lnTo>
                  <a:pt x="0" y="1724856"/>
                </a:lnTo>
                <a:lnTo>
                  <a:pt x="912605" y="1724856"/>
                </a:lnTo>
                <a:lnTo>
                  <a:pt x="91260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57" name="Freeform 28">
            <a:extLst>
              <a:ext uri="{FF2B5EF4-FFF2-40B4-BE49-F238E27FC236}">
                <a16:creationId xmlns:a16="http://schemas.microsoft.com/office/drawing/2014/main" id="{F88FD506-F733-FB5B-D038-AFCC75DA9719}"/>
              </a:ext>
            </a:extLst>
          </p:cNvPr>
          <p:cNvSpPr/>
          <p:nvPr/>
        </p:nvSpPr>
        <p:spPr>
          <a:xfrm rot="19350441" flipH="1">
            <a:off x="10564821" y="6812959"/>
            <a:ext cx="912606" cy="1724856"/>
          </a:xfrm>
          <a:custGeom>
            <a:avLst/>
            <a:gdLst/>
            <a:ahLst/>
            <a:cxnLst/>
            <a:rect l="l" t="t" r="r" b="b"/>
            <a:pathLst>
              <a:path w="912606" h="1724856">
                <a:moveTo>
                  <a:pt x="912606" y="0"/>
                </a:moveTo>
                <a:lnTo>
                  <a:pt x="0" y="0"/>
                </a:lnTo>
                <a:lnTo>
                  <a:pt x="0" y="1724856"/>
                </a:lnTo>
                <a:lnTo>
                  <a:pt x="912606" y="1724856"/>
                </a:lnTo>
                <a:lnTo>
                  <a:pt x="91260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58" name="Freeform 29">
            <a:extLst>
              <a:ext uri="{FF2B5EF4-FFF2-40B4-BE49-F238E27FC236}">
                <a16:creationId xmlns:a16="http://schemas.microsoft.com/office/drawing/2014/main" id="{4B3EAE9E-C9E6-1287-FA3C-089D99F78F23}"/>
              </a:ext>
            </a:extLst>
          </p:cNvPr>
          <p:cNvSpPr/>
          <p:nvPr/>
        </p:nvSpPr>
        <p:spPr>
          <a:xfrm rot="2448349">
            <a:off x="6819946" y="6821529"/>
            <a:ext cx="912606" cy="1724856"/>
          </a:xfrm>
          <a:custGeom>
            <a:avLst/>
            <a:gdLst/>
            <a:ahLst/>
            <a:cxnLst/>
            <a:rect l="l" t="t" r="r" b="b"/>
            <a:pathLst>
              <a:path w="912606" h="1724856">
                <a:moveTo>
                  <a:pt x="0" y="0"/>
                </a:moveTo>
                <a:lnTo>
                  <a:pt x="912605" y="0"/>
                </a:lnTo>
                <a:lnTo>
                  <a:pt x="912605" y="1724856"/>
                </a:lnTo>
                <a:lnTo>
                  <a:pt x="0" y="17248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59" name="TextBox 19">
            <a:extLst>
              <a:ext uri="{FF2B5EF4-FFF2-40B4-BE49-F238E27FC236}">
                <a16:creationId xmlns:a16="http://schemas.microsoft.com/office/drawing/2014/main" id="{55AFAF08-8177-0BE6-99FF-98F2C6C3E801}"/>
              </a:ext>
            </a:extLst>
          </p:cNvPr>
          <p:cNvSpPr txBox="1"/>
          <p:nvPr/>
        </p:nvSpPr>
        <p:spPr>
          <a:xfrm>
            <a:off x="975360" y="2915773"/>
            <a:ext cx="5271652" cy="1538883"/>
          </a:xfrm>
          <a:prstGeom prst="rect">
            <a:avLst/>
          </a:prstGeom>
        </p:spPr>
        <p:txBody>
          <a:bodyPr wrap="square" lIns="0" tIns="0" rIns="0" bIns="0" rtlCol="0" anchor="t">
            <a:spAutoFit/>
          </a:bodyPr>
          <a:lstStyle/>
          <a:p>
            <a:pPr marL="0" lvl="0" indent="0" algn="just">
              <a:lnSpc>
                <a:spcPts val="2430"/>
              </a:lnSpc>
              <a:spcBef>
                <a:spcPct val="0"/>
              </a:spcBef>
            </a:pPr>
            <a:r>
              <a:rPr lang="en-US" sz="2000" b="1" spc="108" dirty="0">
                <a:solidFill>
                  <a:srgbClr val="000000"/>
                </a:solidFill>
                <a:effectLst>
                  <a:outerShdw blurRad="38100" dist="38100" dir="2700000" algn="tl">
                    <a:srgbClr val="000000">
                      <a:alpha val="43137"/>
                    </a:srgbClr>
                  </a:outerShdw>
                </a:effectLst>
                <a:latin typeface="Aileron"/>
                <a:ea typeface="Aileron"/>
                <a:cs typeface="Aileron"/>
                <a:sym typeface="Aileron"/>
              </a:rPr>
              <a:t>React.js developers design and implement user interface components for JavaScript-based web and mobile applications using the React open source library ecosystem. </a:t>
            </a:r>
          </a:p>
        </p:txBody>
      </p:sp>
      <p:sp>
        <p:nvSpPr>
          <p:cNvPr id="60" name="TextBox 20">
            <a:extLst>
              <a:ext uri="{FF2B5EF4-FFF2-40B4-BE49-F238E27FC236}">
                <a16:creationId xmlns:a16="http://schemas.microsoft.com/office/drawing/2014/main" id="{BE3BE60F-1601-CD08-4515-B383CEE2FBAF}"/>
              </a:ext>
            </a:extLst>
          </p:cNvPr>
          <p:cNvSpPr txBox="1"/>
          <p:nvPr/>
        </p:nvSpPr>
        <p:spPr>
          <a:xfrm>
            <a:off x="1438508" y="2123520"/>
            <a:ext cx="4414798" cy="615553"/>
          </a:xfrm>
          <a:prstGeom prst="rect">
            <a:avLst/>
          </a:prstGeom>
        </p:spPr>
        <p:txBody>
          <a:bodyPr lIns="0" tIns="0" rIns="0" bIns="0" rtlCol="0" anchor="t">
            <a:spAutoFit/>
          </a:bodyPr>
          <a:lstStyle/>
          <a:p>
            <a:pPr marR="0" algn="ctr" fontAlgn="base">
              <a:spcBef>
                <a:spcPts val="0"/>
              </a:spcBef>
              <a:spcAft>
                <a:spcPts val="600"/>
              </a:spcAft>
              <a:tabLst>
                <a:tab pos="4829175" algn="l"/>
              </a:tabLst>
            </a:pPr>
            <a:r>
              <a:rPr lang="en-US" sz="4000" b="1" u="sng" dirty="0">
                <a:latin typeface="Raleway Black" pitchFamily="2" charset="0"/>
                <a:ea typeface="Times New Roman" panose="02020603050405020304" pitchFamily="18" charset="0"/>
                <a:cs typeface="Iskoola Pota" panose="020B0502040204020203" pitchFamily="34" charset="0"/>
              </a:rPr>
              <a:t> React JS</a:t>
            </a:r>
            <a:endParaRPr lang="en-US" sz="4000" u="sng" dirty="0">
              <a:latin typeface="Raleway Black" pitchFamily="2" charset="0"/>
              <a:ea typeface="Calibri" panose="020F0502020204030204" pitchFamily="34" charset="0"/>
              <a:cs typeface="Iskoola Pota" panose="020B0502040204020203" pitchFamily="34" charset="0"/>
            </a:endParaRPr>
          </a:p>
        </p:txBody>
      </p:sp>
      <p:sp>
        <p:nvSpPr>
          <p:cNvPr id="63" name="TextBox 23">
            <a:extLst>
              <a:ext uri="{FF2B5EF4-FFF2-40B4-BE49-F238E27FC236}">
                <a16:creationId xmlns:a16="http://schemas.microsoft.com/office/drawing/2014/main" id="{6D18A465-97F4-BBD8-2AE2-53EECCEF91AF}"/>
              </a:ext>
            </a:extLst>
          </p:cNvPr>
          <p:cNvSpPr txBox="1"/>
          <p:nvPr/>
        </p:nvSpPr>
        <p:spPr>
          <a:xfrm>
            <a:off x="850833" y="5888603"/>
            <a:ext cx="5332586" cy="2769989"/>
          </a:xfrm>
          <a:prstGeom prst="rect">
            <a:avLst/>
          </a:prstGeom>
        </p:spPr>
        <p:txBody>
          <a:bodyPr wrap="square" lIns="0" tIns="0" rIns="0" bIns="0" rtlCol="0" anchor="t">
            <a:spAutoFit/>
          </a:bodyPr>
          <a:lstStyle/>
          <a:p>
            <a:pPr marL="0" lvl="0" indent="0" algn="just">
              <a:lnSpc>
                <a:spcPts val="2430"/>
              </a:lnSpc>
              <a:spcBef>
                <a:spcPct val="0"/>
              </a:spcBef>
            </a:pPr>
            <a:r>
              <a:rPr lang="en-US" sz="2000" b="1" spc="108" dirty="0">
                <a:solidFill>
                  <a:srgbClr val="000000"/>
                </a:solidFill>
                <a:effectLst>
                  <a:outerShdw blurRad="38100" dist="38100" dir="2700000" algn="tl">
                    <a:srgbClr val="000000">
                      <a:alpha val="43137"/>
                    </a:srgbClr>
                  </a:outerShdw>
                </a:effectLst>
                <a:latin typeface="Aileron"/>
                <a:ea typeface="Aileron"/>
                <a:cs typeface="Aileron"/>
                <a:sym typeface="Aileron"/>
              </a:rPr>
              <a:t>Node.js (Node) is an open-source development platform for executing JavaScript code server-side. Node is useful for developing applications that require a persistent connection from the browser to the server and is often used for real-time applications such as chat, news feeds and web push notifications.</a:t>
            </a:r>
          </a:p>
        </p:txBody>
      </p:sp>
      <p:sp>
        <p:nvSpPr>
          <p:cNvPr id="64" name="TextBox 24">
            <a:extLst>
              <a:ext uri="{FF2B5EF4-FFF2-40B4-BE49-F238E27FC236}">
                <a16:creationId xmlns:a16="http://schemas.microsoft.com/office/drawing/2014/main" id="{57FFB6EF-7E2C-DA00-4348-A5B1FB3E5B26}"/>
              </a:ext>
            </a:extLst>
          </p:cNvPr>
          <p:cNvSpPr txBox="1"/>
          <p:nvPr/>
        </p:nvSpPr>
        <p:spPr>
          <a:xfrm>
            <a:off x="1402431" y="5162362"/>
            <a:ext cx="4414798" cy="615553"/>
          </a:xfrm>
          <a:prstGeom prst="rect">
            <a:avLst/>
          </a:prstGeom>
        </p:spPr>
        <p:txBody>
          <a:bodyPr lIns="0" tIns="0" rIns="0" bIns="0" rtlCol="0" anchor="t">
            <a:spAutoFit/>
          </a:bodyPr>
          <a:lstStyle/>
          <a:p>
            <a:pPr algn="ctr" fontAlgn="base">
              <a:spcAft>
                <a:spcPts val="600"/>
              </a:spcAft>
            </a:pPr>
            <a:r>
              <a:rPr lang="en-US" sz="4000" b="1" u="sng" dirty="0">
                <a:latin typeface="Raleway Black" pitchFamily="2" charset="0"/>
                <a:ea typeface="Times New Roman" panose="02020603050405020304" pitchFamily="18" charset="0"/>
                <a:cs typeface="Iskoola Pota" panose="020B0502040204020203" pitchFamily="34" charset="0"/>
              </a:rPr>
              <a:t>Node JS</a:t>
            </a:r>
            <a:endParaRPr lang="en-US" sz="4000" u="sng" dirty="0">
              <a:latin typeface="Raleway Black" pitchFamily="2" charset="0"/>
              <a:ea typeface="Calibri" panose="020F0502020204030204" pitchFamily="34" charset="0"/>
              <a:cs typeface="Iskoola Pota" panose="020B0502040204020203" pitchFamily="34" charset="0"/>
            </a:endParaRPr>
          </a:p>
        </p:txBody>
      </p:sp>
      <p:sp>
        <p:nvSpPr>
          <p:cNvPr id="67" name="TextBox 25">
            <a:extLst>
              <a:ext uri="{FF2B5EF4-FFF2-40B4-BE49-F238E27FC236}">
                <a16:creationId xmlns:a16="http://schemas.microsoft.com/office/drawing/2014/main" id="{6B741F92-48B9-A118-6954-9DE5FD728269}"/>
              </a:ext>
            </a:extLst>
          </p:cNvPr>
          <p:cNvSpPr txBox="1"/>
          <p:nvPr/>
        </p:nvSpPr>
        <p:spPr>
          <a:xfrm>
            <a:off x="12209433" y="7246870"/>
            <a:ext cx="5687938" cy="1538883"/>
          </a:xfrm>
          <a:prstGeom prst="rect">
            <a:avLst/>
          </a:prstGeom>
        </p:spPr>
        <p:txBody>
          <a:bodyPr wrap="square" lIns="0" tIns="0" rIns="0" bIns="0" rtlCol="0" anchor="t">
            <a:spAutoFit/>
          </a:bodyPr>
          <a:lstStyle/>
          <a:p>
            <a:pPr marL="0" lvl="0" indent="0" algn="just">
              <a:lnSpc>
                <a:spcPts val="2430"/>
              </a:lnSpc>
              <a:spcBef>
                <a:spcPct val="0"/>
              </a:spcBef>
            </a:pPr>
            <a:r>
              <a:rPr lang="en-US" sz="2000" b="1" spc="108" dirty="0">
                <a:solidFill>
                  <a:srgbClr val="000000"/>
                </a:solidFill>
                <a:effectLst>
                  <a:outerShdw blurRad="38100" dist="38100" dir="2700000" algn="tl">
                    <a:srgbClr val="000000">
                      <a:alpha val="43137"/>
                    </a:srgbClr>
                  </a:outerShdw>
                </a:effectLst>
                <a:latin typeface="Aileron"/>
                <a:ea typeface="Aileron"/>
                <a:cs typeface="Aileron"/>
                <a:sym typeface="Aileron"/>
              </a:rPr>
              <a:t>MongoDB is a source-available cross-platform document-oriented database program. Classified as a NoSQL database program, MongoDB uses JSON-like documents with optional schemas</a:t>
            </a:r>
          </a:p>
        </p:txBody>
      </p:sp>
      <p:sp>
        <p:nvSpPr>
          <p:cNvPr id="68" name="TextBox 26">
            <a:extLst>
              <a:ext uri="{FF2B5EF4-FFF2-40B4-BE49-F238E27FC236}">
                <a16:creationId xmlns:a16="http://schemas.microsoft.com/office/drawing/2014/main" id="{30C1CB76-9AC1-CB9B-6F05-C8E9F3BF4581}"/>
              </a:ext>
            </a:extLst>
          </p:cNvPr>
          <p:cNvSpPr txBox="1"/>
          <p:nvPr/>
        </p:nvSpPr>
        <p:spPr>
          <a:xfrm>
            <a:off x="12859485" y="6438793"/>
            <a:ext cx="4414798" cy="615553"/>
          </a:xfrm>
          <a:prstGeom prst="rect">
            <a:avLst/>
          </a:prstGeom>
        </p:spPr>
        <p:txBody>
          <a:bodyPr lIns="0" tIns="0" rIns="0" bIns="0" rtlCol="0" anchor="t">
            <a:spAutoFit/>
          </a:bodyPr>
          <a:lstStyle/>
          <a:p>
            <a:pPr algn="ctr" fontAlgn="base">
              <a:spcBef>
                <a:spcPts val="0"/>
              </a:spcBef>
              <a:spcAft>
                <a:spcPts val="600"/>
              </a:spcAft>
            </a:pPr>
            <a:r>
              <a:rPr lang="en-US" sz="4000" b="1" u="sng" dirty="0">
                <a:latin typeface="Raleway Black" pitchFamily="2" charset="0"/>
                <a:ea typeface="Times New Roman" panose="02020603050405020304" pitchFamily="18" charset="0"/>
                <a:cs typeface="Iskoola Pota" panose="020B0502040204020203" pitchFamily="34" charset="0"/>
              </a:rPr>
              <a:t>MongoDB</a:t>
            </a:r>
            <a:endParaRPr lang="en-US" sz="4000" u="sng" dirty="0">
              <a:latin typeface="Raleway Black" pitchFamily="2" charset="0"/>
              <a:ea typeface="Calibri" panose="020F0502020204030204" pitchFamily="34" charset="0"/>
              <a:cs typeface="Iskoola Pota" panose="020B0502040204020203" pitchFamily="34" charset="0"/>
            </a:endParaRPr>
          </a:p>
        </p:txBody>
      </p:sp>
      <p:sp>
        <p:nvSpPr>
          <p:cNvPr id="69" name="TextBox 21">
            <a:extLst>
              <a:ext uri="{FF2B5EF4-FFF2-40B4-BE49-F238E27FC236}">
                <a16:creationId xmlns:a16="http://schemas.microsoft.com/office/drawing/2014/main" id="{D38B9AD4-D1AB-68E7-AFBF-9006F47FC504}"/>
              </a:ext>
            </a:extLst>
          </p:cNvPr>
          <p:cNvSpPr txBox="1"/>
          <p:nvPr/>
        </p:nvSpPr>
        <p:spPr>
          <a:xfrm>
            <a:off x="12419574" y="3163011"/>
            <a:ext cx="5088203" cy="2154436"/>
          </a:xfrm>
          <a:prstGeom prst="rect">
            <a:avLst/>
          </a:prstGeom>
        </p:spPr>
        <p:txBody>
          <a:bodyPr wrap="square" lIns="0" tIns="0" rIns="0" bIns="0" rtlCol="0" anchor="t">
            <a:spAutoFit/>
          </a:bodyPr>
          <a:lstStyle/>
          <a:p>
            <a:pPr marL="0" lvl="0" indent="0" algn="just">
              <a:lnSpc>
                <a:spcPts val="2430"/>
              </a:lnSpc>
              <a:spcBef>
                <a:spcPct val="0"/>
              </a:spcBef>
            </a:pPr>
            <a:r>
              <a:rPr lang="en-US" sz="2000" b="1" spc="108" dirty="0">
                <a:solidFill>
                  <a:srgbClr val="000000"/>
                </a:solidFill>
                <a:effectLst>
                  <a:outerShdw blurRad="38100" dist="38100" dir="2700000" algn="tl">
                    <a:srgbClr val="000000">
                      <a:alpha val="43137"/>
                    </a:srgbClr>
                  </a:outerShdw>
                </a:effectLst>
                <a:latin typeface="Aileron"/>
                <a:ea typeface="Aileron"/>
                <a:cs typeface="Aileron"/>
                <a:sym typeface="Aileron"/>
              </a:rPr>
              <a:t>Visual Studio Code is a source-code editor made by Microsoft for Windows, Linux and macOS. Features include support for debugging, syntax highlighting, intelligent code completion, snippets, code refactoring, and embedded Git.</a:t>
            </a:r>
          </a:p>
        </p:txBody>
      </p:sp>
      <p:sp>
        <p:nvSpPr>
          <p:cNvPr id="70" name="TextBox 22">
            <a:extLst>
              <a:ext uri="{FF2B5EF4-FFF2-40B4-BE49-F238E27FC236}">
                <a16:creationId xmlns:a16="http://schemas.microsoft.com/office/drawing/2014/main" id="{274E4E0C-C627-0864-9853-8578BADF8CB0}"/>
              </a:ext>
            </a:extLst>
          </p:cNvPr>
          <p:cNvSpPr txBox="1"/>
          <p:nvPr/>
        </p:nvSpPr>
        <p:spPr>
          <a:xfrm>
            <a:off x="12867362" y="2514493"/>
            <a:ext cx="4414798" cy="487313"/>
          </a:xfrm>
          <a:prstGeom prst="rect">
            <a:avLst/>
          </a:prstGeom>
        </p:spPr>
        <p:txBody>
          <a:bodyPr lIns="0" tIns="0" rIns="0" bIns="0" rtlCol="0" anchor="t">
            <a:spAutoFit/>
          </a:bodyPr>
          <a:lstStyle/>
          <a:p>
            <a:pPr algn="ctr">
              <a:lnSpc>
                <a:spcPts val="3759"/>
              </a:lnSpc>
            </a:pPr>
            <a:r>
              <a:rPr lang="en-US" sz="3999" b="1" u="sng" dirty="0">
                <a:solidFill>
                  <a:srgbClr val="000000"/>
                </a:solidFill>
                <a:latin typeface="Raleway Black" pitchFamily="2" charset="0"/>
                <a:ea typeface="Bernoru"/>
                <a:cs typeface="Bernoru"/>
                <a:sym typeface="Bernoru"/>
              </a:rPr>
              <a:t>VS Code</a:t>
            </a:r>
          </a:p>
        </p:txBody>
      </p:sp>
    </p:spTree>
    <p:extLst>
      <p:ext uri="{BB962C8B-B14F-4D97-AF65-F5344CB8AC3E}">
        <p14:creationId xmlns:p14="http://schemas.microsoft.com/office/powerpoint/2010/main" val="219383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8B212-BE2E-22C9-9A73-6816A82A4BB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1B65326-5D1A-2661-F75F-A4B0AFC82028}"/>
              </a:ext>
            </a:extLst>
          </p:cNvPr>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a:extLst>
              <a:ext uri="{FF2B5EF4-FFF2-40B4-BE49-F238E27FC236}">
                <a16:creationId xmlns:a16="http://schemas.microsoft.com/office/drawing/2014/main" id="{ABD2FD63-2495-B6F1-23B1-7FEC920FDA87}"/>
              </a:ext>
            </a:extLst>
          </p:cNvPr>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a:extLst>
              <a:ext uri="{FF2B5EF4-FFF2-40B4-BE49-F238E27FC236}">
                <a16:creationId xmlns:a16="http://schemas.microsoft.com/office/drawing/2014/main" id="{3A035689-B329-A5E6-9141-4077C4DC789A}"/>
              </a:ext>
            </a:extLst>
          </p:cNvPr>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a:extLst>
              <a:ext uri="{FF2B5EF4-FFF2-40B4-BE49-F238E27FC236}">
                <a16:creationId xmlns:a16="http://schemas.microsoft.com/office/drawing/2014/main" id="{495970A1-6300-4DB7-C425-402A1F0D1067}"/>
              </a:ext>
            </a:extLst>
          </p:cNvPr>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a:extLst>
              <a:ext uri="{FF2B5EF4-FFF2-40B4-BE49-F238E27FC236}">
                <a16:creationId xmlns:a16="http://schemas.microsoft.com/office/drawing/2014/main" id="{B79E90F0-2489-4581-8344-56E0A3CB0CCB}"/>
              </a:ext>
            </a:extLst>
          </p:cNvPr>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a:extLst>
              <a:ext uri="{FF2B5EF4-FFF2-40B4-BE49-F238E27FC236}">
                <a16:creationId xmlns:a16="http://schemas.microsoft.com/office/drawing/2014/main" id="{3F78C3B7-E031-4CFF-4C6A-CF49D290F1F2}"/>
              </a:ext>
            </a:extLst>
          </p:cNvPr>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a:extLst>
              <a:ext uri="{FF2B5EF4-FFF2-40B4-BE49-F238E27FC236}">
                <a16:creationId xmlns:a16="http://schemas.microsoft.com/office/drawing/2014/main" id="{F5144B0E-4BFB-8082-9211-A36B1413E250}"/>
              </a:ext>
            </a:extLst>
          </p:cNvPr>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a:extLst>
              <a:ext uri="{FF2B5EF4-FFF2-40B4-BE49-F238E27FC236}">
                <a16:creationId xmlns:a16="http://schemas.microsoft.com/office/drawing/2014/main" id="{D18B8E4D-2F2F-61E1-015B-9446F4954B73}"/>
              </a:ext>
            </a:extLst>
          </p:cNvPr>
          <p:cNvSpPr/>
          <p:nvPr/>
        </p:nvSpPr>
        <p:spPr>
          <a:xfrm rot="5393668">
            <a:off x="8248020" y="5015386"/>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a:extLst>
              <a:ext uri="{FF2B5EF4-FFF2-40B4-BE49-F238E27FC236}">
                <a16:creationId xmlns:a16="http://schemas.microsoft.com/office/drawing/2014/main" id="{20362E96-AC9D-3DC2-B0EE-DC31E0EB3DCF}"/>
              </a:ext>
            </a:extLst>
          </p:cNvPr>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a:extLst>
              <a:ext uri="{FF2B5EF4-FFF2-40B4-BE49-F238E27FC236}">
                <a16:creationId xmlns:a16="http://schemas.microsoft.com/office/drawing/2014/main" id="{5E22D764-7CC8-7338-E5BE-859BD5BE9307}"/>
              </a:ext>
            </a:extLst>
          </p:cNvPr>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a:extLst>
              <a:ext uri="{FF2B5EF4-FFF2-40B4-BE49-F238E27FC236}">
                <a16:creationId xmlns:a16="http://schemas.microsoft.com/office/drawing/2014/main" id="{AAC41DA6-80AA-1566-9E4F-21B75095566A}"/>
              </a:ext>
            </a:extLst>
          </p:cNvPr>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a:extLst>
              <a:ext uri="{FF2B5EF4-FFF2-40B4-BE49-F238E27FC236}">
                <a16:creationId xmlns:a16="http://schemas.microsoft.com/office/drawing/2014/main" id="{1CDA4ACC-E1EF-3BAE-9F38-7CDA6276DFB9}"/>
              </a:ext>
            </a:extLst>
          </p:cNvPr>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a:extLst>
              <a:ext uri="{FF2B5EF4-FFF2-40B4-BE49-F238E27FC236}">
                <a16:creationId xmlns:a16="http://schemas.microsoft.com/office/drawing/2014/main" id="{2129280E-5F31-8EF9-B383-15DEFA8C20D6}"/>
              </a:ext>
            </a:extLst>
          </p:cNvPr>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a:extLst>
              <a:ext uri="{FF2B5EF4-FFF2-40B4-BE49-F238E27FC236}">
                <a16:creationId xmlns:a16="http://schemas.microsoft.com/office/drawing/2014/main" id="{FC345A0D-89EB-3D49-7B9A-87A822CBAE59}"/>
              </a:ext>
            </a:extLst>
          </p:cNvPr>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a:extLst>
              <a:ext uri="{FF2B5EF4-FFF2-40B4-BE49-F238E27FC236}">
                <a16:creationId xmlns:a16="http://schemas.microsoft.com/office/drawing/2014/main" id="{67843ECF-B445-C92D-04C5-8B8C283DF919}"/>
              </a:ext>
            </a:extLst>
          </p:cNvPr>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a:extLst>
              <a:ext uri="{FF2B5EF4-FFF2-40B4-BE49-F238E27FC236}">
                <a16:creationId xmlns:a16="http://schemas.microsoft.com/office/drawing/2014/main" id="{283EF628-0AC8-D4D3-F6AB-19E4DAD670CE}"/>
              </a:ext>
            </a:extLst>
          </p:cNvPr>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a:extLst>
              <a:ext uri="{FF2B5EF4-FFF2-40B4-BE49-F238E27FC236}">
                <a16:creationId xmlns:a16="http://schemas.microsoft.com/office/drawing/2014/main" id="{EFD821D7-0DBC-A552-8745-6DA4D7ED32FF}"/>
              </a:ext>
            </a:extLst>
          </p:cNvPr>
          <p:cNvSpPr/>
          <p:nvPr/>
        </p:nvSpPr>
        <p:spPr>
          <a:xfrm rot="5393668">
            <a:off x="3181456" y="5115161"/>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a:extLst>
              <a:ext uri="{FF2B5EF4-FFF2-40B4-BE49-F238E27FC236}">
                <a16:creationId xmlns:a16="http://schemas.microsoft.com/office/drawing/2014/main" id="{5C541EB6-1650-C456-AED7-799E1A9B2D48}"/>
              </a:ext>
            </a:extLst>
          </p:cNvPr>
          <p:cNvSpPr/>
          <p:nvPr/>
        </p:nvSpPr>
        <p:spPr>
          <a:xfrm rot="5393668">
            <a:off x="5072129" y="4895769"/>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a:extLst>
              <a:ext uri="{FF2B5EF4-FFF2-40B4-BE49-F238E27FC236}">
                <a16:creationId xmlns:a16="http://schemas.microsoft.com/office/drawing/2014/main" id="{570110E7-5CB9-85ED-E250-1A51D064C0D8}"/>
              </a:ext>
            </a:extLst>
          </p:cNvPr>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a:extLst>
              <a:ext uri="{FF2B5EF4-FFF2-40B4-BE49-F238E27FC236}">
                <a16:creationId xmlns:a16="http://schemas.microsoft.com/office/drawing/2014/main" id="{555E7FAF-A884-DF86-DE50-72FD56C61EB4}"/>
              </a:ext>
            </a:extLst>
          </p:cNvPr>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a:extLst>
              <a:ext uri="{FF2B5EF4-FFF2-40B4-BE49-F238E27FC236}">
                <a16:creationId xmlns:a16="http://schemas.microsoft.com/office/drawing/2014/main" id="{2C0BC1AB-C71A-701E-F3E3-6FBFCF670E7D}"/>
              </a:ext>
            </a:extLst>
          </p:cNvPr>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a:extLst>
              <a:ext uri="{FF2B5EF4-FFF2-40B4-BE49-F238E27FC236}">
                <a16:creationId xmlns:a16="http://schemas.microsoft.com/office/drawing/2014/main" id="{BB855AD7-276B-0BED-4C74-F36FF49E6E39}"/>
              </a:ext>
            </a:extLst>
          </p:cNvPr>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a:extLst>
              <a:ext uri="{FF2B5EF4-FFF2-40B4-BE49-F238E27FC236}">
                <a16:creationId xmlns:a16="http://schemas.microsoft.com/office/drawing/2014/main" id="{74BFC65A-D254-4A52-C2FC-9CF64ED31305}"/>
              </a:ext>
            </a:extLst>
          </p:cNvPr>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a:extLst>
              <a:ext uri="{FF2B5EF4-FFF2-40B4-BE49-F238E27FC236}">
                <a16:creationId xmlns:a16="http://schemas.microsoft.com/office/drawing/2014/main" id="{3A78C93A-A71D-B632-8877-071CFBF5A7BB}"/>
              </a:ext>
            </a:extLst>
          </p:cNvPr>
          <p:cNvGrpSpPr/>
          <p:nvPr/>
        </p:nvGrpSpPr>
        <p:grpSpPr>
          <a:xfrm rot="8100000">
            <a:off x="3695962" y="8505938"/>
            <a:ext cx="245224" cy="245224"/>
            <a:chOff x="0" y="0"/>
            <a:chExt cx="326965" cy="326965"/>
          </a:xfrm>
        </p:grpSpPr>
        <p:sp>
          <p:nvSpPr>
            <p:cNvPr id="26" name="Freeform 26">
              <a:extLst>
                <a:ext uri="{FF2B5EF4-FFF2-40B4-BE49-F238E27FC236}">
                  <a16:creationId xmlns:a16="http://schemas.microsoft.com/office/drawing/2014/main" id="{E22921D4-66CE-7687-E790-92D4F7A4592E}"/>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dirty="0"/>
            </a:p>
          </p:txBody>
        </p:sp>
      </p:grpSp>
      <p:grpSp>
        <p:nvGrpSpPr>
          <p:cNvPr id="27" name="Group 27">
            <a:extLst>
              <a:ext uri="{FF2B5EF4-FFF2-40B4-BE49-F238E27FC236}">
                <a16:creationId xmlns:a16="http://schemas.microsoft.com/office/drawing/2014/main" id="{6B0ECA22-6452-A76E-8A26-05D5C1643433}"/>
              </a:ext>
            </a:extLst>
          </p:cNvPr>
          <p:cNvGrpSpPr/>
          <p:nvPr/>
        </p:nvGrpSpPr>
        <p:grpSpPr>
          <a:xfrm rot="8100000">
            <a:off x="12049387" y="9045063"/>
            <a:ext cx="302374" cy="302374"/>
            <a:chOff x="0" y="0"/>
            <a:chExt cx="403165" cy="403165"/>
          </a:xfrm>
        </p:grpSpPr>
        <p:sp>
          <p:nvSpPr>
            <p:cNvPr id="28" name="Freeform 28">
              <a:extLst>
                <a:ext uri="{FF2B5EF4-FFF2-40B4-BE49-F238E27FC236}">
                  <a16:creationId xmlns:a16="http://schemas.microsoft.com/office/drawing/2014/main" id="{F196C4B7-BD57-33D1-AA74-F7B34343DA4C}"/>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29" name="Group 29">
            <a:extLst>
              <a:ext uri="{FF2B5EF4-FFF2-40B4-BE49-F238E27FC236}">
                <a16:creationId xmlns:a16="http://schemas.microsoft.com/office/drawing/2014/main" id="{64641D11-755E-9EF6-0082-70D2EBA306FD}"/>
              </a:ext>
            </a:extLst>
          </p:cNvPr>
          <p:cNvGrpSpPr/>
          <p:nvPr/>
        </p:nvGrpSpPr>
        <p:grpSpPr>
          <a:xfrm rot="8100000">
            <a:off x="14363962" y="9140338"/>
            <a:ext cx="245224" cy="245224"/>
            <a:chOff x="0" y="0"/>
            <a:chExt cx="326965" cy="326965"/>
          </a:xfrm>
        </p:grpSpPr>
        <p:sp>
          <p:nvSpPr>
            <p:cNvPr id="30" name="Freeform 30">
              <a:extLst>
                <a:ext uri="{FF2B5EF4-FFF2-40B4-BE49-F238E27FC236}">
                  <a16:creationId xmlns:a16="http://schemas.microsoft.com/office/drawing/2014/main" id="{C141F93E-E70E-4683-8DF9-B27C13AE7E9E}"/>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grpSp>
        <p:nvGrpSpPr>
          <p:cNvPr id="31" name="Group 31">
            <a:extLst>
              <a:ext uri="{FF2B5EF4-FFF2-40B4-BE49-F238E27FC236}">
                <a16:creationId xmlns:a16="http://schemas.microsoft.com/office/drawing/2014/main" id="{026FB1FF-D7AC-10AC-70A4-C7499C96866F}"/>
              </a:ext>
            </a:extLst>
          </p:cNvPr>
          <p:cNvGrpSpPr/>
          <p:nvPr/>
        </p:nvGrpSpPr>
        <p:grpSpPr>
          <a:xfrm>
            <a:off x="5971875" y="9162875"/>
            <a:ext cx="248250" cy="248250"/>
            <a:chOff x="0" y="0"/>
            <a:chExt cx="331000" cy="331000"/>
          </a:xfrm>
        </p:grpSpPr>
        <p:sp>
          <p:nvSpPr>
            <p:cNvPr id="32" name="Freeform 32">
              <a:extLst>
                <a:ext uri="{FF2B5EF4-FFF2-40B4-BE49-F238E27FC236}">
                  <a16:creationId xmlns:a16="http://schemas.microsoft.com/office/drawing/2014/main" id="{83EDC43F-7548-E892-3A42-FF75072141E0}"/>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3" name="Group 33">
            <a:extLst>
              <a:ext uri="{FF2B5EF4-FFF2-40B4-BE49-F238E27FC236}">
                <a16:creationId xmlns:a16="http://schemas.microsoft.com/office/drawing/2014/main" id="{C9DBE9C2-E230-1C73-1E58-CFDDFB114D12}"/>
              </a:ext>
            </a:extLst>
          </p:cNvPr>
          <p:cNvGrpSpPr/>
          <p:nvPr/>
        </p:nvGrpSpPr>
        <p:grpSpPr>
          <a:xfrm>
            <a:off x="2161875" y="9734375"/>
            <a:ext cx="248250" cy="248250"/>
            <a:chOff x="0" y="0"/>
            <a:chExt cx="331000" cy="331000"/>
          </a:xfrm>
        </p:grpSpPr>
        <p:sp>
          <p:nvSpPr>
            <p:cNvPr id="34" name="Freeform 34">
              <a:extLst>
                <a:ext uri="{FF2B5EF4-FFF2-40B4-BE49-F238E27FC236}">
                  <a16:creationId xmlns:a16="http://schemas.microsoft.com/office/drawing/2014/main" id="{117E68E0-4645-3EC4-C8B7-BF1D3FBBB77B}"/>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5" name="Group 35">
            <a:extLst>
              <a:ext uri="{FF2B5EF4-FFF2-40B4-BE49-F238E27FC236}">
                <a16:creationId xmlns:a16="http://schemas.microsoft.com/office/drawing/2014/main" id="{D530D207-11DA-F86F-AD90-C1309D3D19CE}"/>
              </a:ext>
            </a:extLst>
          </p:cNvPr>
          <p:cNvGrpSpPr/>
          <p:nvPr/>
        </p:nvGrpSpPr>
        <p:grpSpPr>
          <a:xfrm>
            <a:off x="9781875" y="9022539"/>
            <a:ext cx="248250" cy="248250"/>
            <a:chOff x="0" y="0"/>
            <a:chExt cx="331000" cy="331000"/>
          </a:xfrm>
        </p:grpSpPr>
        <p:sp>
          <p:nvSpPr>
            <p:cNvPr id="36" name="Freeform 36">
              <a:extLst>
                <a:ext uri="{FF2B5EF4-FFF2-40B4-BE49-F238E27FC236}">
                  <a16:creationId xmlns:a16="http://schemas.microsoft.com/office/drawing/2014/main" id="{ED9BAFDB-F5F6-5025-D18F-36E35D6BC0BD}"/>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7" name="Group 37">
            <a:extLst>
              <a:ext uri="{FF2B5EF4-FFF2-40B4-BE49-F238E27FC236}">
                <a16:creationId xmlns:a16="http://schemas.microsoft.com/office/drawing/2014/main" id="{38AD1B2A-2D27-1A7A-8C98-7D801F6B1CEC}"/>
              </a:ext>
            </a:extLst>
          </p:cNvPr>
          <p:cNvGrpSpPr/>
          <p:nvPr/>
        </p:nvGrpSpPr>
        <p:grpSpPr>
          <a:xfrm rot="8100000">
            <a:off x="17371323" y="8629763"/>
            <a:ext cx="302374" cy="302374"/>
            <a:chOff x="0" y="0"/>
            <a:chExt cx="403165" cy="403165"/>
          </a:xfrm>
        </p:grpSpPr>
        <p:sp>
          <p:nvSpPr>
            <p:cNvPr id="38" name="Freeform 38">
              <a:extLst>
                <a:ext uri="{FF2B5EF4-FFF2-40B4-BE49-F238E27FC236}">
                  <a16:creationId xmlns:a16="http://schemas.microsoft.com/office/drawing/2014/main" id="{8183FA38-E207-B7EC-2888-C32A6AB174F4}"/>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39" name="TextBox 39">
            <a:extLst>
              <a:ext uri="{FF2B5EF4-FFF2-40B4-BE49-F238E27FC236}">
                <a16:creationId xmlns:a16="http://schemas.microsoft.com/office/drawing/2014/main" id="{6790EE40-DCB1-B06B-7AC4-12A40B3FF2B4}"/>
              </a:ext>
            </a:extLst>
          </p:cNvPr>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dirty="0">
                <a:solidFill>
                  <a:srgbClr val="FFFFFF"/>
                </a:solidFill>
                <a:latin typeface="Oswald"/>
                <a:ea typeface="Oswald"/>
                <a:cs typeface="Oswald"/>
                <a:sym typeface="Oswald"/>
              </a:rPr>
              <a:t>2</a:t>
            </a:r>
          </a:p>
        </p:txBody>
      </p:sp>
      <p:grpSp>
        <p:nvGrpSpPr>
          <p:cNvPr id="40" name="Group 40">
            <a:extLst>
              <a:ext uri="{FF2B5EF4-FFF2-40B4-BE49-F238E27FC236}">
                <a16:creationId xmlns:a16="http://schemas.microsoft.com/office/drawing/2014/main" id="{7D1430B7-7EF5-9D64-0D55-6E5AE9B90924}"/>
              </a:ext>
            </a:extLst>
          </p:cNvPr>
          <p:cNvGrpSpPr/>
          <p:nvPr/>
        </p:nvGrpSpPr>
        <p:grpSpPr>
          <a:xfrm>
            <a:off x="13103" y="8894249"/>
            <a:ext cx="18354745" cy="6345250"/>
            <a:chOff x="0" y="0"/>
            <a:chExt cx="24561733" cy="8460333"/>
          </a:xfrm>
        </p:grpSpPr>
        <p:sp>
          <p:nvSpPr>
            <p:cNvPr id="41" name="Freeform 41">
              <a:extLst>
                <a:ext uri="{FF2B5EF4-FFF2-40B4-BE49-F238E27FC236}">
                  <a16:creationId xmlns:a16="http://schemas.microsoft.com/office/drawing/2014/main" id="{7DC764A0-EC20-4B19-CE6F-B602D20BA5AD}"/>
                </a:ext>
              </a:extLst>
            </p:cNvPr>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42" name="Group 42">
            <a:extLst>
              <a:ext uri="{FF2B5EF4-FFF2-40B4-BE49-F238E27FC236}">
                <a16:creationId xmlns:a16="http://schemas.microsoft.com/office/drawing/2014/main" id="{E9E0DC4B-69AD-CF8C-DED2-2AE6AB539CC8}"/>
              </a:ext>
            </a:extLst>
          </p:cNvPr>
          <p:cNvGrpSpPr/>
          <p:nvPr/>
        </p:nvGrpSpPr>
        <p:grpSpPr>
          <a:xfrm>
            <a:off x="13104" y="9156994"/>
            <a:ext cx="18354700" cy="6082570"/>
            <a:chOff x="0" y="127"/>
            <a:chExt cx="24561673" cy="8110093"/>
          </a:xfrm>
        </p:grpSpPr>
        <p:sp>
          <p:nvSpPr>
            <p:cNvPr id="43" name="Freeform 43">
              <a:extLst>
                <a:ext uri="{FF2B5EF4-FFF2-40B4-BE49-F238E27FC236}">
                  <a16:creationId xmlns:a16="http://schemas.microsoft.com/office/drawing/2014/main" id="{C859BEC6-7607-78B7-81D7-1B23544CE38A}"/>
                </a:ext>
              </a:extLst>
            </p:cNvPr>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a:extLst>
              <a:ext uri="{FF2B5EF4-FFF2-40B4-BE49-F238E27FC236}">
                <a16:creationId xmlns:a16="http://schemas.microsoft.com/office/drawing/2014/main" id="{87DB6B76-B59F-60B9-9582-20A7BB640B0C}"/>
              </a:ext>
            </a:extLst>
          </p:cNvPr>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5" name="Freeform 45">
            <a:extLst>
              <a:ext uri="{FF2B5EF4-FFF2-40B4-BE49-F238E27FC236}">
                <a16:creationId xmlns:a16="http://schemas.microsoft.com/office/drawing/2014/main" id="{8F1DD586-9725-05C9-40F1-14EF6D731F41}"/>
              </a:ext>
            </a:extLst>
          </p:cNvPr>
          <p:cNvSpPr/>
          <p:nvPr/>
        </p:nvSpPr>
        <p:spPr>
          <a:xfrm>
            <a:off x="-28476" y="8685681"/>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47" name="Freeform 47">
            <a:extLst>
              <a:ext uri="{FF2B5EF4-FFF2-40B4-BE49-F238E27FC236}">
                <a16:creationId xmlns:a16="http://schemas.microsoft.com/office/drawing/2014/main" id="{68AF901E-4346-B1E6-1AF9-B46CA37A8386}"/>
              </a:ext>
            </a:extLst>
          </p:cNvPr>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51" name="Slide Number Placeholder 50">
            <a:extLst>
              <a:ext uri="{FF2B5EF4-FFF2-40B4-BE49-F238E27FC236}">
                <a16:creationId xmlns:a16="http://schemas.microsoft.com/office/drawing/2014/main" id="{C955BACE-9E40-4303-0150-BB9194C686DC}"/>
              </a:ext>
            </a:extLst>
          </p:cNvPr>
          <p:cNvSpPr>
            <a:spLocks noGrp="1"/>
          </p:cNvSpPr>
          <p:nvPr>
            <p:ph type="sldNum" sz="quarter" idx="12"/>
          </p:nvPr>
        </p:nvSpPr>
        <p:spPr/>
        <p:txBody>
          <a:bodyPr/>
          <a:lstStyle/>
          <a:p>
            <a:fld id="{423330D0-7765-4A3C-A4FF-DA7B71076211}" type="slidenum">
              <a:rPr lang="en-US" smtClean="0"/>
              <a:pPr/>
              <a:t>24</a:t>
            </a:fld>
            <a:endParaRPr lang="en-US"/>
          </a:p>
        </p:txBody>
      </p:sp>
      <p:sp>
        <p:nvSpPr>
          <p:cNvPr id="48" name="TextBox 46">
            <a:extLst>
              <a:ext uri="{FF2B5EF4-FFF2-40B4-BE49-F238E27FC236}">
                <a16:creationId xmlns:a16="http://schemas.microsoft.com/office/drawing/2014/main" id="{AF667359-ABED-D89E-E459-B57A07D0B8A2}"/>
              </a:ext>
            </a:extLst>
          </p:cNvPr>
          <p:cNvSpPr txBox="1"/>
          <p:nvPr/>
        </p:nvSpPr>
        <p:spPr>
          <a:xfrm>
            <a:off x="2153427" y="1082679"/>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conclusion</a:t>
            </a:r>
          </a:p>
        </p:txBody>
      </p:sp>
      <p:sp>
        <p:nvSpPr>
          <p:cNvPr id="49" name="Rectangle 48">
            <a:extLst>
              <a:ext uri="{FF2B5EF4-FFF2-40B4-BE49-F238E27FC236}">
                <a16:creationId xmlns:a16="http://schemas.microsoft.com/office/drawing/2014/main" id="{B4BE31C6-17E8-4CC0-2F11-01839A3FE717}"/>
              </a:ext>
            </a:extLst>
          </p:cNvPr>
          <p:cNvSpPr/>
          <p:nvPr/>
        </p:nvSpPr>
        <p:spPr>
          <a:xfrm>
            <a:off x="940257" y="2991355"/>
            <a:ext cx="10048769" cy="4536819"/>
          </a:xfrm>
          <a:prstGeom prst="rect">
            <a:avLst/>
          </a:prstGeom>
        </p:spPr>
        <p:txBody>
          <a:bodyPr wrap="square">
            <a:spAutoFit/>
          </a:bodyPr>
          <a:lstStyle/>
          <a:p>
            <a:pPr lvl="0" algn="just">
              <a:lnSpc>
                <a:spcPct val="150000"/>
              </a:lnSpc>
              <a:defRPr/>
            </a:pPr>
            <a:r>
              <a:rPr lang="en-US" sz="2800" b="1" dirty="0">
                <a:effectLst>
                  <a:outerShdw blurRad="38100" dist="38100" dir="2700000" algn="tl">
                    <a:srgbClr val="000000">
                      <a:alpha val="43137"/>
                    </a:srgbClr>
                  </a:outerShdw>
                </a:effectLst>
                <a:latin typeface="Aileron" panose="020B0604020202020204" charset="0"/>
              </a:rPr>
              <a:t>The Medical Service Center system brings together all key roles to work smoothly. Staff handle daily services, the finance manager, manages money and payments, the inventory manager keeps track of parts and tools, and the receptionist guides patients on their doctor appointments and lab tests. Together, they ensure efficient service and patients satisfaction.</a:t>
            </a:r>
            <a:endParaRPr kumimoji="0" lang="x-none" sz="2800" b="1" i="0" strike="noStrike" kern="1200" cap="none" spc="300" normalizeH="0" baseline="0" noProof="0" dirty="0">
              <a:ln>
                <a:noFill/>
              </a:ln>
              <a:effectLst>
                <a:outerShdw blurRad="38100" dist="38100" dir="2700000" algn="tl">
                  <a:srgbClr val="000000">
                    <a:alpha val="43137"/>
                  </a:srgbClr>
                </a:outerShdw>
              </a:effectLst>
              <a:uLnTx/>
              <a:uFillTx/>
              <a:latin typeface="Aileron" panose="020B0604020202020204" charset="0"/>
            </a:endParaRPr>
          </a:p>
        </p:txBody>
      </p:sp>
      <p:sp>
        <p:nvSpPr>
          <p:cNvPr id="52" name="Freeform 14">
            <a:extLst>
              <a:ext uri="{FF2B5EF4-FFF2-40B4-BE49-F238E27FC236}">
                <a16:creationId xmlns:a16="http://schemas.microsoft.com/office/drawing/2014/main" id="{69DF188B-B4EC-E412-09CF-67CE174B7D2C}"/>
              </a:ext>
            </a:extLst>
          </p:cNvPr>
          <p:cNvSpPr/>
          <p:nvPr/>
        </p:nvSpPr>
        <p:spPr>
          <a:xfrm>
            <a:off x="12560299" y="4104891"/>
            <a:ext cx="3758955" cy="3685250"/>
          </a:xfrm>
          <a:custGeom>
            <a:avLst/>
            <a:gdLst/>
            <a:ahLst/>
            <a:cxnLst/>
            <a:rect l="l" t="t" r="r" b="b"/>
            <a:pathLst>
              <a:path w="5539062" h="5206718">
                <a:moveTo>
                  <a:pt x="0" y="0"/>
                </a:moveTo>
                <a:lnTo>
                  <a:pt x="5539062" y="0"/>
                </a:lnTo>
                <a:lnTo>
                  <a:pt x="5539062" y="5206718"/>
                </a:lnTo>
                <a:lnTo>
                  <a:pt x="0" y="52067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53" name="Freeform 14">
            <a:extLst>
              <a:ext uri="{FF2B5EF4-FFF2-40B4-BE49-F238E27FC236}">
                <a16:creationId xmlns:a16="http://schemas.microsoft.com/office/drawing/2014/main" id="{3E31F774-4B73-381C-E64E-7ACE7727EDB0}"/>
              </a:ext>
            </a:extLst>
          </p:cNvPr>
          <p:cNvSpPr/>
          <p:nvPr/>
        </p:nvSpPr>
        <p:spPr>
          <a:xfrm>
            <a:off x="14893757" y="2769920"/>
            <a:ext cx="1325609" cy="1638162"/>
          </a:xfrm>
          <a:custGeom>
            <a:avLst/>
            <a:gdLst/>
            <a:ahLst/>
            <a:cxnLst/>
            <a:rect l="l" t="t" r="r" b="b"/>
            <a:pathLst>
              <a:path w="1478375" h="2119535">
                <a:moveTo>
                  <a:pt x="0" y="0"/>
                </a:moveTo>
                <a:lnTo>
                  <a:pt x="1478375" y="0"/>
                </a:lnTo>
                <a:lnTo>
                  <a:pt x="1478375" y="2119535"/>
                </a:lnTo>
                <a:lnTo>
                  <a:pt x="0" y="2119535"/>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txBody>
          <a:bodyPr/>
          <a:lstStyle/>
          <a:p>
            <a:endParaRPr lang="en-US" dirty="0"/>
          </a:p>
        </p:txBody>
      </p:sp>
    </p:spTree>
    <p:extLst>
      <p:ext uri="{BB962C8B-B14F-4D97-AF65-F5344CB8AC3E}">
        <p14:creationId xmlns:p14="http://schemas.microsoft.com/office/powerpoint/2010/main" val="201182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2807E-6372-3FDF-7E8A-DE53D80C336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F12DA85-1B27-2E85-46DC-8D27DDB8135C}"/>
              </a:ext>
            </a:extLst>
          </p:cNvPr>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a:extLst>
              <a:ext uri="{FF2B5EF4-FFF2-40B4-BE49-F238E27FC236}">
                <a16:creationId xmlns:a16="http://schemas.microsoft.com/office/drawing/2014/main" id="{0783CD4B-5464-AE3D-0B1F-D439AAE588F4}"/>
              </a:ext>
            </a:extLst>
          </p:cNvPr>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a:extLst>
              <a:ext uri="{FF2B5EF4-FFF2-40B4-BE49-F238E27FC236}">
                <a16:creationId xmlns:a16="http://schemas.microsoft.com/office/drawing/2014/main" id="{17D073C2-081E-CCE9-E6C9-17CDFA777C9E}"/>
              </a:ext>
            </a:extLst>
          </p:cNvPr>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a:extLst>
              <a:ext uri="{FF2B5EF4-FFF2-40B4-BE49-F238E27FC236}">
                <a16:creationId xmlns:a16="http://schemas.microsoft.com/office/drawing/2014/main" id="{41A283DA-CFB5-50EB-BE70-DD2C59FB41E0}"/>
              </a:ext>
            </a:extLst>
          </p:cNvPr>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a:extLst>
              <a:ext uri="{FF2B5EF4-FFF2-40B4-BE49-F238E27FC236}">
                <a16:creationId xmlns:a16="http://schemas.microsoft.com/office/drawing/2014/main" id="{1129D7F9-9DD1-2C28-F6D1-39EC7E14302E}"/>
              </a:ext>
            </a:extLst>
          </p:cNvPr>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a:extLst>
              <a:ext uri="{FF2B5EF4-FFF2-40B4-BE49-F238E27FC236}">
                <a16:creationId xmlns:a16="http://schemas.microsoft.com/office/drawing/2014/main" id="{45771898-F12F-004B-E8FB-F89D858817DD}"/>
              </a:ext>
            </a:extLst>
          </p:cNvPr>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a:extLst>
              <a:ext uri="{FF2B5EF4-FFF2-40B4-BE49-F238E27FC236}">
                <a16:creationId xmlns:a16="http://schemas.microsoft.com/office/drawing/2014/main" id="{2B99C08C-4B05-11B8-595F-A39F89C8AEDF}"/>
              </a:ext>
            </a:extLst>
          </p:cNvPr>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a:extLst>
              <a:ext uri="{FF2B5EF4-FFF2-40B4-BE49-F238E27FC236}">
                <a16:creationId xmlns:a16="http://schemas.microsoft.com/office/drawing/2014/main" id="{8D9952D1-18D2-D576-EE9F-1A983C5AF655}"/>
              </a:ext>
            </a:extLst>
          </p:cNvPr>
          <p:cNvSpPr/>
          <p:nvPr/>
        </p:nvSpPr>
        <p:spPr>
          <a:xfrm rot="5393668">
            <a:off x="8248020" y="5015386"/>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a:extLst>
              <a:ext uri="{FF2B5EF4-FFF2-40B4-BE49-F238E27FC236}">
                <a16:creationId xmlns:a16="http://schemas.microsoft.com/office/drawing/2014/main" id="{935978D3-1645-CB48-6E3D-C5B6386F8A87}"/>
              </a:ext>
            </a:extLst>
          </p:cNvPr>
          <p:cNvSpPr/>
          <p:nvPr/>
        </p:nvSpPr>
        <p:spPr>
          <a:xfrm rot="5393668">
            <a:off x="8589998" y="5138021"/>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a:extLst>
              <a:ext uri="{FF2B5EF4-FFF2-40B4-BE49-F238E27FC236}">
                <a16:creationId xmlns:a16="http://schemas.microsoft.com/office/drawing/2014/main" id="{DD86A6A6-4A84-6C4E-BDA3-9B90C5B393FE}"/>
              </a:ext>
            </a:extLst>
          </p:cNvPr>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a:extLst>
              <a:ext uri="{FF2B5EF4-FFF2-40B4-BE49-F238E27FC236}">
                <a16:creationId xmlns:a16="http://schemas.microsoft.com/office/drawing/2014/main" id="{C51ADFD9-1FED-289C-C0F1-2CB985D3CE48}"/>
              </a:ext>
            </a:extLst>
          </p:cNvPr>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a:extLst>
              <a:ext uri="{FF2B5EF4-FFF2-40B4-BE49-F238E27FC236}">
                <a16:creationId xmlns:a16="http://schemas.microsoft.com/office/drawing/2014/main" id="{E59735D2-2107-7A50-915D-841B01502EBE}"/>
              </a:ext>
            </a:extLst>
          </p:cNvPr>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a:extLst>
              <a:ext uri="{FF2B5EF4-FFF2-40B4-BE49-F238E27FC236}">
                <a16:creationId xmlns:a16="http://schemas.microsoft.com/office/drawing/2014/main" id="{C1A93CED-84D3-DB51-1802-897BF605ADE5}"/>
              </a:ext>
            </a:extLst>
          </p:cNvPr>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a:extLst>
              <a:ext uri="{FF2B5EF4-FFF2-40B4-BE49-F238E27FC236}">
                <a16:creationId xmlns:a16="http://schemas.microsoft.com/office/drawing/2014/main" id="{BF99EB66-07AE-4F62-3139-A45AAF1FFFF7}"/>
              </a:ext>
            </a:extLst>
          </p:cNvPr>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a:extLst>
              <a:ext uri="{FF2B5EF4-FFF2-40B4-BE49-F238E27FC236}">
                <a16:creationId xmlns:a16="http://schemas.microsoft.com/office/drawing/2014/main" id="{E0AB823C-F7EC-6A2C-8A0F-10C622D7BEED}"/>
              </a:ext>
            </a:extLst>
          </p:cNvPr>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a:extLst>
              <a:ext uri="{FF2B5EF4-FFF2-40B4-BE49-F238E27FC236}">
                <a16:creationId xmlns:a16="http://schemas.microsoft.com/office/drawing/2014/main" id="{BF213FCB-80F1-4176-8DFD-B868275419A1}"/>
              </a:ext>
            </a:extLst>
          </p:cNvPr>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a:extLst>
              <a:ext uri="{FF2B5EF4-FFF2-40B4-BE49-F238E27FC236}">
                <a16:creationId xmlns:a16="http://schemas.microsoft.com/office/drawing/2014/main" id="{400F47C6-7740-1A12-9BC8-38D096B58CCA}"/>
              </a:ext>
            </a:extLst>
          </p:cNvPr>
          <p:cNvSpPr/>
          <p:nvPr/>
        </p:nvSpPr>
        <p:spPr>
          <a:xfrm rot="5393668">
            <a:off x="3181456" y="5115161"/>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a:extLst>
              <a:ext uri="{FF2B5EF4-FFF2-40B4-BE49-F238E27FC236}">
                <a16:creationId xmlns:a16="http://schemas.microsoft.com/office/drawing/2014/main" id="{07D4DB17-604A-C161-2FB0-D205158292BC}"/>
              </a:ext>
            </a:extLst>
          </p:cNvPr>
          <p:cNvSpPr/>
          <p:nvPr/>
        </p:nvSpPr>
        <p:spPr>
          <a:xfrm rot="5393668">
            <a:off x="5072129" y="4895769"/>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a:extLst>
              <a:ext uri="{FF2B5EF4-FFF2-40B4-BE49-F238E27FC236}">
                <a16:creationId xmlns:a16="http://schemas.microsoft.com/office/drawing/2014/main" id="{A9461259-1C4C-86DF-1941-BBAFCCD37156}"/>
              </a:ext>
            </a:extLst>
          </p:cNvPr>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a:extLst>
              <a:ext uri="{FF2B5EF4-FFF2-40B4-BE49-F238E27FC236}">
                <a16:creationId xmlns:a16="http://schemas.microsoft.com/office/drawing/2014/main" id="{F989315F-6E0F-D718-E47E-3FA33E3CE92A}"/>
              </a:ext>
            </a:extLst>
          </p:cNvPr>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a:extLst>
              <a:ext uri="{FF2B5EF4-FFF2-40B4-BE49-F238E27FC236}">
                <a16:creationId xmlns:a16="http://schemas.microsoft.com/office/drawing/2014/main" id="{E9FB0FC6-DE28-2E5B-4DDC-D114605E5FE4}"/>
              </a:ext>
            </a:extLst>
          </p:cNvPr>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a:extLst>
              <a:ext uri="{FF2B5EF4-FFF2-40B4-BE49-F238E27FC236}">
                <a16:creationId xmlns:a16="http://schemas.microsoft.com/office/drawing/2014/main" id="{E44A3B97-4EB9-9E3D-72B7-779AEBE5D16A}"/>
              </a:ext>
            </a:extLst>
          </p:cNvPr>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a:extLst>
              <a:ext uri="{FF2B5EF4-FFF2-40B4-BE49-F238E27FC236}">
                <a16:creationId xmlns:a16="http://schemas.microsoft.com/office/drawing/2014/main" id="{7B37A757-4918-5568-FB26-93A629F01FF7}"/>
              </a:ext>
            </a:extLst>
          </p:cNvPr>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a:extLst>
              <a:ext uri="{FF2B5EF4-FFF2-40B4-BE49-F238E27FC236}">
                <a16:creationId xmlns:a16="http://schemas.microsoft.com/office/drawing/2014/main" id="{53901321-64AC-F97A-8A39-CCE5DE48C7A1}"/>
              </a:ext>
            </a:extLst>
          </p:cNvPr>
          <p:cNvGrpSpPr/>
          <p:nvPr/>
        </p:nvGrpSpPr>
        <p:grpSpPr>
          <a:xfrm rot="8100000">
            <a:off x="3695962" y="8505938"/>
            <a:ext cx="245224" cy="245224"/>
            <a:chOff x="0" y="0"/>
            <a:chExt cx="326965" cy="326965"/>
          </a:xfrm>
        </p:grpSpPr>
        <p:sp>
          <p:nvSpPr>
            <p:cNvPr id="26" name="Freeform 26">
              <a:extLst>
                <a:ext uri="{FF2B5EF4-FFF2-40B4-BE49-F238E27FC236}">
                  <a16:creationId xmlns:a16="http://schemas.microsoft.com/office/drawing/2014/main" id="{B45002A2-F865-8621-E76B-D80151F6A78D}"/>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dirty="0"/>
            </a:p>
          </p:txBody>
        </p:sp>
      </p:grpSp>
      <p:grpSp>
        <p:nvGrpSpPr>
          <p:cNvPr id="27" name="Group 27">
            <a:extLst>
              <a:ext uri="{FF2B5EF4-FFF2-40B4-BE49-F238E27FC236}">
                <a16:creationId xmlns:a16="http://schemas.microsoft.com/office/drawing/2014/main" id="{CB6B9AA5-FD10-D256-5AF2-8713086D034B}"/>
              </a:ext>
            </a:extLst>
          </p:cNvPr>
          <p:cNvGrpSpPr/>
          <p:nvPr/>
        </p:nvGrpSpPr>
        <p:grpSpPr>
          <a:xfrm rot="8100000">
            <a:off x="12049387" y="9045063"/>
            <a:ext cx="302374" cy="302374"/>
            <a:chOff x="0" y="0"/>
            <a:chExt cx="403165" cy="403165"/>
          </a:xfrm>
        </p:grpSpPr>
        <p:sp>
          <p:nvSpPr>
            <p:cNvPr id="28" name="Freeform 28">
              <a:extLst>
                <a:ext uri="{FF2B5EF4-FFF2-40B4-BE49-F238E27FC236}">
                  <a16:creationId xmlns:a16="http://schemas.microsoft.com/office/drawing/2014/main" id="{C37054AA-83EE-756B-8D8E-66E802A8DD74}"/>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29" name="Group 29">
            <a:extLst>
              <a:ext uri="{FF2B5EF4-FFF2-40B4-BE49-F238E27FC236}">
                <a16:creationId xmlns:a16="http://schemas.microsoft.com/office/drawing/2014/main" id="{5EBE07C7-209E-4F03-9781-1FEB6CF1462F}"/>
              </a:ext>
            </a:extLst>
          </p:cNvPr>
          <p:cNvGrpSpPr/>
          <p:nvPr/>
        </p:nvGrpSpPr>
        <p:grpSpPr>
          <a:xfrm rot="8100000">
            <a:off x="14363962" y="9140338"/>
            <a:ext cx="245224" cy="245224"/>
            <a:chOff x="0" y="0"/>
            <a:chExt cx="326965" cy="326965"/>
          </a:xfrm>
        </p:grpSpPr>
        <p:sp>
          <p:nvSpPr>
            <p:cNvPr id="30" name="Freeform 30">
              <a:extLst>
                <a:ext uri="{FF2B5EF4-FFF2-40B4-BE49-F238E27FC236}">
                  <a16:creationId xmlns:a16="http://schemas.microsoft.com/office/drawing/2014/main" id="{C8A5840C-D751-53B3-6815-7C76163BCEF2}"/>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grpSp>
        <p:nvGrpSpPr>
          <p:cNvPr id="31" name="Group 31">
            <a:extLst>
              <a:ext uri="{FF2B5EF4-FFF2-40B4-BE49-F238E27FC236}">
                <a16:creationId xmlns:a16="http://schemas.microsoft.com/office/drawing/2014/main" id="{CBB53F68-161E-E2F3-9CE4-C1CFEE9CC4AE}"/>
              </a:ext>
            </a:extLst>
          </p:cNvPr>
          <p:cNvGrpSpPr/>
          <p:nvPr/>
        </p:nvGrpSpPr>
        <p:grpSpPr>
          <a:xfrm>
            <a:off x="5971875" y="9162875"/>
            <a:ext cx="248250" cy="248250"/>
            <a:chOff x="0" y="0"/>
            <a:chExt cx="331000" cy="331000"/>
          </a:xfrm>
        </p:grpSpPr>
        <p:sp>
          <p:nvSpPr>
            <p:cNvPr id="32" name="Freeform 32">
              <a:extLst>
                <a:ext uri="{FF2B5EF4-FFF2-40B4-BE49-F238E27FC236}">
                  <a16:creationId xmlns:a16="http://schemas.microsoft.com/office/drawing/2014/main" id="{3508DAC2-6BD0-FAB0-A632-8872724B8332}"/>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3" name="Group 33">
            <a:extLst>
              <a:ext uri="{FF2B5EF4-FFF2-40B4-BE49-F238E27FC236}">
                <a16:creationId xmlns:a16="http://schemas.microsoft.com/office/drawing/2014/main" id="{3EBCD5E8-EFBA-7A09-AAAB-7764CD97FBED}"/>
              </a:ext>
            </a:extLst>
          </p:cNvPr>
          <p:cNvGrpSpPr/>
          <p:nvPr/>
        </p:nvGrpSpPr>
        <p:grpSpPr>
          <a:xfrm>
            <a:off x="2161875" y="9734375"/>
            <a:ext cx="248250" cy="248250"/>
            <a:chOff x="0" y="0"/>
            <a:chExt cx="331000" cy="331000"/>
          </a:xfrm>
        </p:grpSpPr>
        <p:sp>
          <p:nvSpPr>
            <p:cNvPr id="34" name="Freeform 34">
              <a:extLst>
                <a:ext uri="{FF2B5EF4-FFF2-40B4-BE49-F238E27FC236}">
                  <a16:creationId xmlns:a16="http://schemas.microsoft.com/office/drawing/2014/main" id="{DFBCBD8B-A624-F164-EDD5-3D241122FF22}"/>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5" name="Group 35">
            <a:extLst>
              <a:ext uri="{FF2B5EF4-FFF2-40B4-BE49-F238E27FC236}">
                <a16:creationId xmlns:a16="http://schemas.microsoft.com/office/drawing/2014/main" id="{C618FD58-45E7-6E4F-518F-FA0A6DB2B089}"/>
              </a:ext>
            </a:extLst>
          </p:cNvPr>
          <p:cNvGrpSpPr/>
          <p:nvPr/>
        </p:nvGrpSpPr>
        <p:grpSpPr>
          <a:xfrm>
            <a:off x="9781875" y="9022539"/>
            <a:ext cx="248250" cy="248250"/>
            <a:chOff x="0" y="0"/>
            <a:chExt cx="331000" cy="331000"/>
          </a:xfrm>
        </p:grpSpPr>
        <p:sp>
          <p:nvSpPr>
            <p:cNvPr id="36" name="Freeform 36">
              <a:extLst>
                <a:ext uri="{FF2B5EF4-FFF2-40B4-BE49-F238E27FC236}">
                  <a16:creationId xmlns:a16="http://schemas.microsoft.com/office/drawing/2014/main" id="{40570A56-F00D-5FED-EE6D-E199B6E2CA6E}"/>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7" name="Group 37">
            <a:extLst>
              <a:ext uri="{FF2B5EF4-FFF2-40B4-BE49-F238E27FC236}">
                <a16:creationId xmlns:a16="http://schemas.microsoft.com/office/drawing/2014/main" id="{DD3D9E9F-277F-84B9-C1C6-3BC4E343C8FD}"/>
              </a:ext>
            </a:extLst>
          </p:cNvPr>
          <p:cNvGrpSpPr/>
          <p:nvPr/>
        </p:nvGrpSpPr>
        <p:grpSpPr>
          <a:xfrm rot="8100000">
            <a:off x="17371323" y="8629763"/>
            <a:ext cx="302374" cy="302374"/>
            <a:chOff x="0" y="0"/>
            <a:chExt cx="403165" cy="403165"/>
          </a:xfrm>
        </p:grpSpPr>
        <p:sp>
          <p:nvSpPr>
            <p:cNvPr id="38" name="Freeform 38">
              <a:extLst>
                <a:ext uri="{FF2B5EF4-FFF2-40B4-BE49-F238E27FC236}">
                  <a16:creationId xmlns:a16="http://schemas.microsoft.com/office/drawing/2014/main" id="{281E1C87-B8EB-DD9A-2EBA-0A6D4580BAD3}"/>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39" name="TextBox 39">
            <a:extLst>
              <a:ext uri="{FF2B5EF4-FFF2-40B4-BE49-F238E27FC236}">
                <a16:creationId xmlns:a16="http://schemas.microsoft.com/office/drawing/2014/main" id="{0FB190B7-D153-AA5F-55D6-E37AE8F0FDBF}"/>
              </a:ext>
            </a:extLst>
          </p:cNvPr>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dirty="0">
                <a:solidFill>
                  <a:srgbClr val="FFFFFF"/>
                </a:solidFill>
                <a:latin typeface="Oswald"/>
                <a:ea typeface="Oswald"/>
                <a:cs typeface="Oswald"/>
                <a:sym typeface="Oswald"/>
              </a:rPr>
              <a:t>2</a:t>
            </a:r>
          </a:p>
        </p:txBody>
      </p:sp>
      <p:grpSp>
        <p:nvGrpSpPr>
          <p:cNvPr id="40" name="Group 40">
            <a:extLst>
              <a:ext uri="{FF2B5EF4-FFF2-40B4-BE49-F238E27FC236}">
                <a16:creationId xmlns:a16="http://schemas.microsoft.com/office/drawing/2014/main" id="{7D7EEF36-26C8-45B9-2EE3-0939F341569E}"/>
              </a:ext>
            </a:extLst>
          </p:cNvPr>
          <p:cNvGrpSpPr/>
          <p:nvPr/>
        </p:nvGrpSpPr>
        <p:grpSpPr>
          <a:xfrm>
            <a:off x="13103" y="8894249"/>
            <a:ext cx="18354745" cy="6345250"/>
            <a:chOff x="0" y="0"/>
            <a:chExt cx="24561733" cy="8460333"/>
          </a:xfrm>
        </p:grpSpPr>
        <p:sp>
          <p:nvSpPr>
            <p:cNvPr id="41" name="Freeform 41">
              <a:extLst>
                <a:ext uri="{FF2B5EF4-FFF2-40B4-BE49-F238E27FC236}">
                  <a16:creationId xmlns:a16="http://schemas.microsoft.com/office/drawing/2014/main" id="{5FEC1CC6-5727-7861-4147-27DF9BAF38BC}"/>
                </a:ext>
              </a:extLst>
            </p:cNvPr>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42" name="Group 42">
            <a:extLst>
              <a:ext uri="{FF2B5EF4-FFF2-40B4-BE49-F238E27FC236}">
                <a16:creationId xmlns:a16="http://schemas.microsoft.com/office/drawing/2014/main" id="{9C6D1BF4-7B79-D588-CCDB-4BACCEAAB8C6}"/>
              </a:ext>
            </a:extLst>
          </p:cNvPr>
          <p:cNvGrpSpPr/>
          <p:nvPr/>
        </p:nvGrpSpPr>
        <p:grpSpPr>
          <a:xfrm>
            <a:off x="13104" y="9156994"/>
            <a:ext cx="18354700" cy="6082570"/>
            <a:chOff x="0" y="127"/>
            <a:chExt cx="24561673" cy="8110093"/>
          </a:xfrm>
        </p:grpSpPr>
        <p:sp>
          <p:nvSpPr>
            <p:cNvPr id="43" name="Freeform 43">
              <a:extLst>
                <a:ext uri="{FF2B5EF4-FFF2-40B4-BE49-F238E27FC236}">
                  <a16:creationId xmlns:a16="http://schemas.microsoft.com/office/drawing/2014/main" id="{20C783B9-AC88-CBE4-573C-067E3717A0FD}"/>
                </a:ext>
              </a:extLst>
            </p:cNvPr>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a:extLst>
              <a:ext uri="{FF2B5EF4-FFF2-40B4-BE49-F238E27FC236}">
                <a16:creationId xmlns:a16="http://schemas.microsoft.com/office/drawing/2014/main" id="{42380CA5-339E-3878-5018-A10B3D0E4DD2}"/>
              </a:ext>
            </a:extLst>
          </p:cNvPr>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5" name="Freeform 45">
            <a:extLst>
              <a:ext uri="{FF2B5EF4-FFF2-40B4-BE49-F238E27FC236}">
                <a16:creationId xmlns:a16="http://schemas.microsoft.com/office/drawing/2014/main" id="{04E6D5AF-8323-AD58-B456-E58E81926863}"/>
              </a:ext>
            </a:extLst>
          </p:cNvPr>
          <p:cNvSpPr/>
          <p:nvPr/>
        </p:nvSpPr>
        <p:spPr>
          <a:xfrm>
            <a:off x="-28476" y="8685681"/>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47" name="Freeform 47">
            <a:extLst>
              <a:ext uri="{FF2B5EF4-FFF2-40B4-BE49-F238E27FC236}">
                <a16:creationId xmlns:a16="http://schemas.microsoft.com/office/drawing/2014/main" id="{6CFC7286-DA66-2D5A-27E5-8618E304BB50}"/>
              </a:ext>
            </a:extLst>
          </p:cNvPr>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51" name="Slide Number Placeholder 50">
            <a:extLst>
              <a:ext uri="{FF2B5EF4-FFF2-40B4-BE49-F238E27FC236}">
                <a16:creationId xmlns:a16="http://schemas.microsoft.com/office/drawing/2014/main" id="{D17E2231-54A9-25AB-08BB-C0A900C36452}"/>
              </a:ext>
            </a:extLst>
          </p:cNvPr>
          <p:cNvSpPr>
            <a:spLocks noGrp="1"/>
          </p:cNvSpPr>
          <p:nvPr>
            <p:ph type="sldNum" sz="quarter" idx="12"/>
          </p:nvPr>
        </p:nvSpPr>
        <p:spPr/>
        <p:txBody>
          <a:bodyPr/>
          <a:lstStyle/>
          <a:p>
            <a:fld id="{423330D0-7765-4A3C-A4FF-DA7B71076211}" type="slidenum">
              <a:rPr lang="en-US" smtClean="0"/>
              <a:pPr/>
              <a:t>25</a:t>
            </a:fld>
            <a:endParaRPr lang="en-US"/>
          </a:p>
        </p:txBody>
      </p:sp>
      <p:sp>
        <p:nvSpPr>
          <p:cNvPr id="46" name="Freeform 14">
            <a:extLst>
              <a:ext uri="{FF2B5EF4-FFF2-40B4-BE49-F238E27FC236}">
                <a16:creationId xmlns:a16="http://schemas.microsoft.com/office/drawing/2014/main" id="{33EE9560-E6D2-9B31-08F9-4D8FE57BBB96}"/>
              </a:ext>
            </a:extLst>
          </p:cNvPr>
          <p:cNvSpPr/>
          <p:nvPr/>
        </p:nvSpPr>
        <p:spPr>
          <a:xfrm rot="1047779">
            <a:off x="1968686" y="4892284"/>
            <a:ext cx="3216759" cy="3230898"/>
          </a:xfrm>
          <a:custGeom>
            <a:avLst/>
            <a:gdLst/>
            <a:ahLst/>
            <a:cxnLst/>
            <a:rect l="l" t="t" r="r" b="b"/>
            <a:pathLst>
              <a:path w="4596808" h="4295926">
                <a:moveTo>
                  <a:pt x="0" y="0"/>
                </a:moveTo>
                <a:lnTo>
                  <a:pt x="4596808" y="0"/>
                </a:lnTo>
                <a:lnTo>
                  <a:pt x="4596808" y="4295926"/>
                </a:lnTo>
                <a:lnTo>
                  <a:pt x="0" y="42959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50" name="TextBox 15">
            <a:extLst>
              <a:ext uri="{FF2B5EF4-FFF2-40B4-BE49-F238E27FC236}">
                <a16:creationId xmlns:a16="http://schemas.microsoft.com/office/drawing/2014/main" id="{007EBFD8-7E28-15CB-A5F9-67A562228820}"/>
              </a:ext>
            </a:extLst>
          </p:cNvPr>
          <p:cNvSpPr txBox="1"/>
          <p:nvPr/>
        </p:nvSpPr>
        <p:spPr>
          <a:xfrm rot="21305965">
            <a:off x="2754114" y="2394227"/>
            <a:ext cx="12326471" cy="4482668"/>
          </a:xfrm>
          <a:prstGeom prst="rect">
            <a:avLst/>
          </a:prstGeom>
        </p:spPr>
        <p:txBody>
          <a:bodyPr lIns="0" tIns="0" rIns="0" bIns="0" rtlCol="0" anchor="t">
            <a:spAutoFit/>
          </a:bodyPr>
          <a:lstStyle/>
          <a:p>
            <a:pPr algn="ctr">
              <a:lnSpc>
                <a:spcPts val="17126"/>
              </a:lnSpc>
            </a:pPr>
            <a:r>
              <a:rPr lang="en-US" sz="18220" dirty="0">
                <a:solidFill>
                  <a:schemeClr val="accent2">
                    <a:lumMod val="75000"/>
                  </a:schemeClr>
                </a:solidFill>
                <a:latin typeface="Bernoru"/>
                <a:ea typeface="Bernoru"/>
                <a:cs typeface="Bernoru"/>
                <a:sym typeface="Bernoru"/>
              </a:rPr>
              <a:t>Thank </a:t>
            </a:r>
          </a:p>
          <a:p>
            <a:pPr algn="ctr">
              <a:lnSpc>
                <a:spcPts val="17126"/>
              </a:lnSpc>
            </a:pPr>
            <a:r>
              <a:rPr lang="en-US" sz="18220" dirty="0">
                <a:solidFill>
                  <a:schemeClr val="accent2">
                    <a:lumMod val="75000"/>
                  </a:schemeClr>
                </a:solidFill>
                <a:latin typeface="Bernoru"/>
                <a:ea typeface="Bernoru"/>
                <a:cs typeface="Bernoru"/>
                <a:sym typeface="Bernoru"/>
              </a:rPr>
              <a:t>You</a:t>
            </a:r>
          </a:p>
        </p:txBody>
      </p:sp>
      <p:sp>
        <p:nvSpPr>
          <p:cNvPr id="54" name="Freeform 16">
            <a:extLst>
              <a:ext uri="{FF2B5EF4-FFF2-40B4-BE49-F238E27FC236}">
                <a16:creationId xmlns:a16="http://schemas.microsoft.com/office/drawing/2014/main" id="{F6155A66-0008-F7CA-556D-182D1DDBBD82}"/>
              </a:ext>
            </a:extLst>
          </p:cNvPr>
          <p:cNvSpPr/>
          <p:nvPr/>
        </p:nvSpPr>
        <p:spPr>
          <a:xfrm rot="20154600">
            <a:off x="13600619" y="2785134"/>
            <a:ext cx="2657055" cy="3361234"/>
          </a:xfrm>
          <a:custGeom>
            <a:avLst/>
            <a:gdLst/>
            <a:ahLst/>
            <a:cxnLst/>
            <a:rect l="l" t="t" r="r" b="b"/>
            <a:pathLst>
              <a:path w="4533094" h="4850587">
                <a:moveTo>
                  <a:pt x="0" y="0"/>
                </a:moveTo>
                <a:lnTo>
                  <a:pt x="4533095" y="0"/>
                </a:lnTo>
                <a:lnTo>
                  <a:pt x="4533095" y="4850588"/>
                </a:lnTo>
                <a:lnTo>
                  <a:pt x="0" y="4850588"/>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5" name="Freeform 18">
            <a:extLst>
              <a:ext uri="{FF2B5EF4-FFF2-40B4-BE49-F238E27FC236}">
                <a16:creationId xmlns:a16="http://schemas.microsoft.com/office/drawing/2014/main" id="{FA166433-85E6-F609-FD50-CEF886D5DC86}"/>
              </a:ext>
            </a:extLst>
          </p:cNvPr>
          <p:cNvSpPr/>
          <p:nvPr/>
        </p:nvSpPr>
        <p:spPr>
          <a:xfrm rot="5518892">
            <a:off x="11300393" y="6188968"/>
            <a:ext cx="2240369" cy="2355184"/>
          </a:xfrm>
          <a:custGeom>
            <a:avLst/>
            <a:gdLst/>
            <a:ahLst/>
            <a:cxnLst/>
            <a:rect l="l" t="t" r="r" b="b"/>
            <a:pathLst>
              <a:path w="2240369" h="2355184">
                <a:moveTo>
                  <a:pt x="0" y="0"/>
                </a:moveTo>
                <a:lnTo>
                  <a:pt x="2240369" y="0"/>
                </a:lnTo>
                <a:lnTo>
                  <a:pt x="2240369" y="2355184"/>
                </a:lnTo>
                <a:lnTo>
                  <a:pt x="0" y="23551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sp>
        <p:nvSpPr>
          <p:cNvPr id="56" name="Freeform 19">
            <a:extLst>
              <a:ext uri="{FF2B5EF4-FFF2-40B4-BE49-F238E27FC236}">
                <a16:creationId xmlns:a16="http://schemas.microsoft.com/office/drawing/2014/main" id="{F22BA465-9693-98FF-FD99-C29EDAE507F7}"/>
              </a:ext>
            </a:extLst>
          </p:cNvPr>
          <p:cNvSpPr/>
          <p:nvPr/>
        </p:nvSpPr>
        <p:spPr>
          <a:xfrm>
            <a:off x="1675651" y="1178591"/>
            <a:ext cx="1678010" cy="1766536"/>
          </a:xfrm>
          <a:custGeom>
            <a:avLst/>
            <a:gdLst/>
            <a:ahLst/>
            <a:cxnLst/>
            <a:rect l="l" t="t" r="r" b="b"/>
            <a:pathLst>
              <a:path w="1978883" h="2837108">
                <a:moveTo>
                  <a:pt x="0" y="0"/>
                </a:moveTo>
                <a:lnTo>
                  <a:pt x="1978883" y="0"/>
                </a:lnTo>
                <a:lnTo>
                  <a:pt x="1978883" y="2837108"/>
                </a:lnTo>
                <a:lnTo>
                  <a:pt x="0" y="2837108"/>
                </a:lnTo>
                <a:lnTo>
                  <a:pt x="0" y="0"/>
                </a:lnTo>
                <a:close/>
              </a:path>
            </a:pathLst>
          </a:custGeom>
          <a:blipFill>
            <a:blip r:embed="rId14" cstate="print">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57" name="Freeform 20">
            <a:extLst>
              <a:ext uri="{FF2B5EF4-FFF2-40B4-BE49-F238E27FC236}">
                <a16:creationId xmlns:a16="http://schemas.microsoft.com/office/drawing/2014/main" id="{8E62C560-0157-EF9E-ED11-547C0A8DCCC6}"/>
              </a:ext>
            </a:extLst>
          </p:cNvPr>
          <p:cNvSpPr/>
          <p:nvPr/>
        </p:nvSpPr>
        <p:spPr>
          <a:xfrm rot="3510936" flipH="1" flipV="1">
            <a:off x="870893" y="3466586"/>
            <a:ext cx="1277462" cy="1976731"/>
          </a:xfrm>
          <a:custGeom>
            <a:avLst/>
            <a:gdLst/>
            <a:ahLst/>
            <a:cxnLst/>
            <a:rect l="l" t="t" r="r" b="b"/>
            <a:pathLst>
              <a:path w="1277462" h="1976731">
                <a:moveTo>
                  <a:pt x="1277462" y="1976730"/>
                </a:moveTo>
                <a:lnTo>
                  <a:pt x="0" y="1976730"/>
                </a:lnTo>
                <a:lnTo>
                  <a:pt x="0" y="0"/>
                </a:lnTo>
                <a:lnTo>
                  <a:pt x="1277462" y="0"/>
                </a:lnTo>
                <a:lnTo>
                  <a:pt x="1277462" y="1976730"/>
                </a:lnTo>
                <a:close/>
              </a:path>
            </a:pathLst>
          </a:custGeom>
          <a:blipFill>
            <a:blip r:embed="rId16" cstate="print">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58" name="Freeform 21">
            <a:extLst>
              <a:ext uri="{FF2B5EF4-FFF2-40B4-BE49-F238E27FC236}">
                <a16:creationId xmlns:a16="http://schemas.microsoft.com/office/drawing/2014/main" id="{697E6760-EC9C-AF27-912C-1472CD922309}"/>
              </a:ext>
            </a:extLst>
          </p:cNvPr>
          <p:cNvSpPr/>
          <p:nvPr/>
        </p:nvSpPr>
        <p:spPr>
          <a:xfrm rot="15738970" flipH="1" flipV="1">
            <a:off x="15675688" y="5739838"/>
            <a:ext cx="1277462" cy="1976731"/>
          </a:xfrm>
          <a:custGeom>
            <a:avLst/>
            <a:gdLst/>
            <a:ahLst/>
            <a:cxnLst/>
            <a:rect l="l" t="t" r="r" b="b"/>
            <a:pathLst>
              <a:path w="1277462" h="1976731">
                <a:moveTo>
                  <a:pt x="1277462" y="1976730"/>
                </a:moveTo>
                <a:lnTo>
                  <a:pt x="0" y="1976730"/>
                </a:lnTo>
                <a:lnTo>
                  <a:pt x="0" y="0"/>
                </a:lnTo>
                <a:lnTo>
                  <a:pt x="1277462" y="0"/>
                </a:lnTo>
                <a:lnTo>
                  <a:pt x="1277462" y="1976730"/>
                </a:lnTo>
                <a:close/>
              </a:path>
            </a:pathLst>
          </a:custGeom>
          <a:blipFill>
            <a:blip r:embed="rId16" cstate="print">
              <a:extLst>
                <a:ext uri="{96DAC541-7B7A-43D3-8B79-37D633B846F1}">
                  <asvg:svgBlip xmlns:asvg="http://schemas.microsoft.com/office/drawing/2016/SVG/main" r:embed="rId17"/>
                </a:ext>
              </a:extLst>
            </a:blip>
            <a:stretch>
              <a:fillRect/>
            </a:stretch>
          </a:blipFill>
        </p:spPr>
        <p:txBody>
          <a:bodyPr/>
          <a:lstStyle/>
          <a:p>
            <a:endParaRPr lang="en-US"/>
          </a:p>
        </p:txBody>
      </p:sp>
    </p:spTree>
    <p:extLst>
      <p:ext uri="{BB962C8B-B14F-4D97-AF65-F5344CB8AC3E}">
        <p14:creationId xmlns:p14="http://schemas.microsoft.com/office/powerpoint/2010/main" val="1366042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dirty="0"/>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dirty="0"/>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dirty="0"/>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dirty="0"/>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dirty="0"/>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dirty="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46" name="TextBox 46"/>
          <p:cNvSpPr txBox="1"/>
          <p:nvPr/>
        </p:nvSpPr>
        <p:spPr>
          <a:xfrm>
            <a:off x="2248352" y="669442"/>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Introduction</a:t>
            </a:r>
          </a:p>
        </p:txBody>
      </p:sp>
      <p:sp>
        <p:nvSpPr>
          <p:cNvPr id="47" name="TextBox 47"/>
          <p:cNvSpPr txBox="1"/>
          <p:nvPr/>
        </p:nvSpPr>
        <p:spPr>
          <a:xfrm>
            <a:off x="1656156" y="3606523"/>
            <a:ext cx="6934339" cy="468141"/>
          </a:xfrm>
          <a:prstGeom prst="rect">
            <a:avLst/>
          </a:prstGeom>
        </p:spPr>
        <p:txBody>
          <a:bodyPr wrap="square" lIns="0" tIns="0" rIns="0" bIns="0" rtlCol="0" anchor="t">
            <a:spAutoFit/>
          </a:bodyPr>
          <a:lstStyle/>
          <a:p>
            <a:pPr algn="l">
              <a:lnSpc>
                <a:spcPts val="3599"/>
              </a:lnSpc>
            </a:pPr>
            <a:r>
              <a:rPr lang="en-US" sz="3600" b="1" dirty="0"/>
              <a:t> </a:t>
            </a:r>
            <a:endParaRPr lang="en-US" sz="3600" dirty="0">
              <a:solidFill>
                <a:srgbClr val="0E00B4"/>
              </a:solidFill>
              <a:latin typeface="Source Sans Pro"/>
              <a:ea typeface="Source Sans Pro"/>
              <a:cs typeface="Source Sans Pro"/>
              <a:sym typeface="Source Sans Pro"/>
            </a:endParaRPr>
          </a:p>
        </p:txBody>
      </p:sp>
      <p:sp>
        <p:nvSpPr>
          <p:cNvPr id="48" name="Freeform 48"/>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dirty="0"/>
          </a:p>
        </p:txBody>
      </p:sp>
      <p:sp>
        <p:nvSpPr>
          <p:cNvPr id="52" name="Slide Number Placeholder 51">
            <a:extLst>
              <a:ext uri="{FF2B5EF4-FFF2-40B4-BE49-F238E27FC236}">
                <a16:creationId xmlns:a16="http://schemas.microsoft.com/office/drawing/2014/main" id="{F39B75F0-56B8-7AF9-CBC4-72E0F9023CBE}"/>
              </a:ext>
            </a:extLst>
          </p:cNvPr>
          <p:cNvSpPr>
            <a:spLocks noGrp="1"/>
          </p:cNvSpPr>
          <p:nvPr>
            <p:ph type="sldNum" sz="quarter" idx="12"/>
          </p:nvPr>
        </p:nvSpPr>
        <p:spPr/>
        <p:txBody>
          <a:bodyPr/>
          <a:lstStyle/>
          <a:p>
            <a:fld id="{423330D0-7765-4A3C-A4FF-DA7B71076211}" type="slidenum">
              <a:rPr lang="en-US" smtClean="0"/>
              <a:pPr/>
              <a:t>3</a:t>
            </a:fld>
            <a:endParaRPr lang="en-US"/>
          </a:p>
        </p:txBody>
      </p:sp>
      <p:grpSp>
        <p:nvGrpSpPr>
          <p:cNvPr id="51" name="Group 14">
            <a:extLst>
              <a:ext uri="{FF2B5EF4-FFF2-40B4-BE49-F238E27FC236}">
                <a16:creationId xmlns:a16="http://schemas.microsoft.com/office/drawing/2014/main" id="{AAD13976-AD8D-E16F-9CDF-118041D7EC42}"/>
              </a:ext>
            </a:extLst>
          </p:cNvPr>
          <p:cNvGrpSpPr/>
          <p:nvPr/>
        </p:nvGrpSpPr>
        <p:grpSpPr>
          <a:xfrm>
            <a:off x="2073747" y="2516629"/>
            <a:ext cx="14127209" cy="5384338"/>
            <a:chOff x="0" y="0"/>
            <a:chExt cx="3720746" cy="1418097"/>
          </a:xfrm>
          <a:solidFill>
            <a:schemeClr val="accent4">
              <a:lumMod val="20000"/>
              <a:lumOff val="80000"/>
            </a:schemeClr>
          </a:solidFill>
        </p:grpSpPr>
        <p:sp>
          <p:nvSpPr>
            <p:cNvPr id="54" name="Freeform 15">
              <a:extLst>
                <a:ext uri="{FF2B5EF4-FFF2-40B4-BE49-F238E27FC236}">
                  <a16:creationId xmlns:a16="http://schemas.microsoft.com/office/drawing/2014/main" id="{B37189BB-8A5B-11B3-A9D9-BB70F1B60D39}"/>
                </a:ext>
              </a:extLst>
            </p:cNvPr>
            <p:cNvSpPr/>
            <p:nvPr/>
          </p:nvSpPr>
          <p:spPr>
            <a:xfrm>
              <a:off x="0" y="0"/>
              <a:ext cx="3720747" cy="1418097"/>
            </a:xfrm>
            <a:custGeom>
              <a:avLst/>
              <a:gdLst/>
              <a:ahLst/>
              <a:cxnLst/>
              <a:rect l="l" t="t" r="r" b="b"/>
              <a:pathLst>
                <a:path w="3720747" h="1418097">
                  <a:moveTo>
                    <a:pt x="27949" y="0"/>
                  </a:moveTo>
                  <a:lnTo>
                    <a:pt x="3692798" y="0"/>
                  </a:lnTo>
                  <a:cubicBezTo>
                    <a:pt x="3708233" y="0"/>
                    <a:pt x="3720747" y="12513"/>
                    <a:pt x="3720747" y="27949"/>
                  </a:cubicBezTo>
                  <a:lnTo>
                    <a:pt x="3720747" y="1390148"/>
                  </a:lnTo>
                  <a:cubicBezTo>
                    <a:pt x="3720747" y="1397561"/>
                    <a:pt x="3717802" y="1404670"/>
                    <a:pt x="3712561" y="1409911"/>
                  </a:cubicBezTo>
                  <a:cubicBezTo>
                    <a:pt x="3707319" y="1415153"/>
                    <a:pt x="3700210" y="1418097"/>
                    <a:pt x="3692798" y="1418097"/>
                  </a:cubicBezTo>
                  <a:lnTo>
                    <a:pt x="27949" y="1418097"/>
                  </a:lnTo>
                  <a:cubicBezTo>
                    <a:pt x="12513" y="1418097"/>
                    <a:pt x="0" y="1405584"/>
                    <a:pt x="0" y="1390148"/>
                  </a:cubicBezTo>
                  <a:lnTo>
                    <a:pt x="0" y="27949"/>
                  </a:lnTo>
                  <a:cubicBezTo>
                    <a:pt x="0" y="12513"/>
                    <a:pt x="12513" y="0"/>
                    <a:pt x="27949" y="0"/>
                  </a:cubicBezTo>
                  <a:close/>
                </a:path>
              </a:pathLst>
            </a:custGeom>
            <a:grpFill/>
          </p:spPr>
          <p:txBody>
            <a:bodyPr/>
            <a:lstStyle/>
            <a:p>
              <a:endParaRPr lang="en-US" dirty="0"/>
            </a:p>
          </p:txBody>
        </p:sp>
        <p:sp>
          <p:nvSpPr>
            <p:cNvPr id="55" name="TextBox 16">
              <a:extLst>
                <a:ext uri="{FF2B5EF4-FFF2-40B4-BE49-F238E27FC236}">
                  <a16:creationId xmlns:a16="http://schemas.microsoft.com/office/drawing/2014/main" id="{F09DECC4-44EB-4C21-D539-96CF0B2E521D}"/>
                </a:ext>
              </a:extLst>
            </p:cNvPr>
            <p:cNvSpPr txBox="1"/>
            <p:nvPr/>
          </p:nvSpPr>
          <p:spPr>
            <a:xfrm>
              <a:off x="0" y="-38100"/>
              <a:ext cx="3720746" cy="1456197"/>
            </a:xfrm>
            <a:prstGeom prst="rect">
              <a:avLst/>
            </a:prstGeom>
            <a:grpFill/>
          </p:spPr>
          <p:txBody>
            <a:bodyPr lIns="50800" tIns="50800" rIns="50800" bIns="50800" rtlCol="0" anchor="ctr"/>
            <a:lstStyle/>
            <a:p>
              <a:pPr algn="ctr">
                <a:lnSpc>
                  <a:spcPts val="2659"/>
                </a:lnSpc>
                <a:spcBef>
                  <a:spcPct val="0"/>
                </a:spcBef>
              </a:pPr>
              <a:endParaRPr/>
            </a:p>
          </p:txBody>
        </p:sp>
      </p:grpSp>
      <p:sp>
        <p:nvSpPr>
          <p:cNvPr id="56" name="TextBox 18">
            <a:extLst>
              <a:ext uri="{FF2B5EF4-FFF2-40B4-BE49-F238E27FC236}">
                <a16:creationId xmlns:a16="http://schemas.microsoft.com/office/drawing/2014/main" id="{809848C0-F101-AD0D-6DD7-6F5CBC09AB39}"/>
              </a:ext>
            </a:extLst>
          </p:cNvPr>
          <p:cNvSpPr txBox="1"/>
          <p:nvPr/>
        </p:nvSpPr>
        <p:spPr>
          <a:xfrm>
            <a:off x="2791671" y="3202621"/>
            <a:ext cx="12930693" cy="3877985"/>
          </a:xfrm>
          <a:prstGeom prst="rect">
            <a:avLst/>
          </a:prstGeom>
        </p:spPr>
        <p:txBody>
          <a:bodyPr wrap="square" lIns="0" tIns="0" rIns="0" bIns="0" rtlCol="0" anchor="t">
            <a:spAutoFit/>
          </a:bodyPr>
          <a:lstStyle/>
          <a:p>
            <a:pPr algn="just"/>
            <a:r>
              <a:rPr lang="en-US" sz="3600" dirty="0"/>
              <a:t>This system helps medical centers manage appointments, patients, staff, and medical inventory in one place. It replaces manual processes with a digital platform, making healthcare services faster and more organized. Patients can book appointments, medical staff can track consultations and treatments, and administrators can monitor operations easily. It improves efficiency, accuracy, and patient satisfaction</a:t>
            </a:r>
            <a:endParaRPr lang="en-US" sz="3600" b="1" spc="143" dirty="0">
              <a:solidFill>
                <a:srgbClr val="000000"/>
              </a:solidFill>
              <a:effectLst>
                <a:outerShdw blurRad="38100" dist="38100" dir="2700000" algn="tl">
                  <a:srgbClr val="000000">
                    <a:alpha val="43137"/>
                  </a:srgbClr>
                </a:outerShdw>
              </a:effectLst>
              <a:latin typeface="Aileron"/>
              <a:ea typeface="Aileron"/>
              <a:cs typeface="Aileron"/>
              <a:sym typeface="Ailero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4">
            <a:extLst>
              <a:ext uri="{FF2B5EF4-FFF2-40B4-BE49-F238E27FC236}">
                <a16:creationId xmlns:a16="http://schemas.microsoft.com/office/drawing/2014/main" id="{824BC0A4-F6DB-0470-0E01-0B0790035560}"/>
              </a:ext>
            </a:extLst>
          </p:cNvPr>
          <p:cNvSpPr/>
          <p:nvPr/>
        </p:nvSpPr>
        <p:spPr>
          <a:xfrm>
            <a:off x="0" y="8877300"/>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grpSp>
        <p:nvGrpSpPr>
          <p:cNvPr id="5" name="Group 40">
            <a:extLst>
              <a:ext uri="{FF2B5EF4-FFF2-40B4-BE49-F238E27FC236}">
                <a16:creationId xmlns:a16="http://schemas.microsoft.com/office/drawing/2014/main" id="{91B94762-E649-16B0-B3A9-0525DF8847BA}"/>
              </a:ext>
            </a:extLst>
          </p:cNvPr>
          <p:cNvGrpSpPr/>
          <p:nvPr/>
        </p:nvGrpSpPr>
        <p:grpSpPr>
          <a:xfrm>
            <a:off x="-66650" y="7465158"/>
            <a:ext cx="18421300" cy="4304799"/>
            <a:chOff x="0" y="0"/>
            <a:chExt cx="24561733" cy="8460333"/>
          </a:xfrm>
        </p:grpSpPr>
        <p:sp>
          <p:nvSpPr>
            <p:cNvPr id="6" name="Freeform 41">
              <a:extLst>
                <a:ext uri="{FF2B5EF4-FFF2-40B4-BE49-F238E27FC236}">
                  <a16:creationId xmlns:a16="http://schemas.microsoft.com/office/drawing/2014/main" id="{A882B378-845F-E915-68F0-33094ACEA211}"/>
                </a:ext>
              </a:extLst>
            </p:cNvPr>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dirty="0"/>
            </a:p>
          </p:txBody>
        </p:sp>
      </p:grpSp>
      <p:grpSp>
        <p:nvGrpSpPr>
          <p:cNvPr id="7" name="Group 42">
            <a:extLst>
              <a:ext uri="{FF2B5EF4-FFF2-40B4-BE49-F238E27FC236}">
                <a16:creationId xmlns:a16="http://schemas.microsoft.com/office/drawing/2014/main" id="{79BF94B1-0C92-3BB7-F4C9-7B4CC98C1176}"/>
              </a:ext>
            </a:extLst>
          </p:cNvPr>
          <p:cNvGrpSpPr/>
          <p:nvPr/>
        </p:nvGrpSpPr>
        <p:grpSpPr>
          <a:xfrm>
            <a:off x="-30480" y="7905265"/>
            <a:ext cx="18421300" cy="6082600"/>
            <a:chOff x="0" y="0"/>
            <a:chExt cx="24561733" cy="8110133"/>
          </a:xfrm>
        </p:grpSpPr>
        <p:sp>
          <p:nvSpPr>
            <p:cNvPr id="8" name="Freeform 43">
              <a:extLst>
                <a:ext uri="{FF2B5EF4-FFF2-40B4-BE49-F238E27FC236}">
                  <a16:creationId xmlns:a16="http://schemas.microsoft.com/office/drawing/2014/main" id="{E0995545-34F8-2C79-8B02-E98EBF6F9EAA}"/>
                </a:ext>
              </a:extLst>
            </p:cNvPr>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dirty="0"/>
            </a:p>
          </p:txBody>
        </p:sp>
      </p:grpSp>
      <p:sp>
        <p:nvSpPr>
          <p:cNvPr id="11" name="Freeform 47">
            <a:extLst>
              <a:ext uri="{FF2B5EF4-FFF2-40B4-BE49-F238E27FC236}">
                <a16:creationId xmlns:a16="http://schemas.microsoft.com/office/drawing/2014/main" id="{DC51892B-BC85-5EF6-7D9A-F9284352355F}"/>
              </a:ext>
            </a:extLst>
          </p:cNvPr>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4"/>
            <a:stretch>
              <a:fillRect/>
            </a:stretch>
          </a:blipFill>
        </p:spPr>
        <p:txBody>
          <a:bodyPr/>
          <a:lstStyle/>
          <a:p>
            <a:endParaRPr lang="en-GB"/>
          </a:p>
        </p:txBody>
      </p:sp>
      <p:sp>
        <p:nvSpPr>
          <p:cNvPr id="12" name="Freeform 45">
            <a:extLst>
              <a:ext uri="{FF2B5EF4-FFF2-40B4-BE49-F238E27FC236}">
                <a16:creationId xmlns:a16="http://schemas.microsoft.com/office/drawing/2014/main" id="{F831D1A4-C7C5-D446-5287-5D7A1706F093}"/>
              </a:ext>
            </a:extLst>
          </p:cNvPr>
          <p:cNvSpPr/>
          <p:nvPr/>
        </p:nvSpPr>
        <p:spPr>
          <a:xfrm>
            <a:off x="228600" y="6313930"/>
            <a:ext cx="1805940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2" name="TextBox 46">
            <a:extLst>
              <a:ext uri="{FF2B5EF4-FFF2-40B4-BE49-F238E27FC236}">
                <a16:creationId xmlns:a16="http://schemas.microsoft.com/office/drawing/2014/main" id="{12FAF8DB-E082-515F-BB9A-3A42EA7A85B5}"/>
              </a:ext>
            </a:extLst>
          </p:cNvPr>
          <p:cNvSpPr txBox="1"/>
          <p:nvPr/>
        </p:nvSpPr>
        <p:spPr>
          <a:xfrm>
            <a:off x="2248352" y="669442"/>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PROBLEMS</a:t>
            </a:r>
          </a:p>
        </p:txBody>
      </p:sp>
      <p:pic>
        <p:nvPicPr>
          <p:cNvPr id="19" name="Picture 18">
            <a:extLst>
              <a:ext uri="{FF2B5EF4-FFF2-40B4-BE49-F238E27FC236}">
                <a16:creationId xmlns:a16="http://schemas.microsoft.com/office/drawing/2014/main" id="{E553E112-B35E-1DF8-EBEF-867CF5003C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611" y="2053584"/>
            <a:ext cx="4992527" cy="4992527"/>
          </a:xfrm>
          <a:prstGeom prst="rect">
            <a:avLst/>
          </a:prstGeom>
        </p:spPr>
      </p:pic>
      <p:sp>
        <p:nvSpPr>
          <p:cNvPr id="21" name="Freeform 15">
            <a:extLst>
              <a:ext uri="{FF2B5EF4-FFF2-40B4-BE49-F238E27FC236}">
                <a16:creationId xmlns:a16="http://schemas.microsoft.com/office/drawing/2014/main" id="{6C061CDE-F15D-2B3D-800C-A539FA4D5A75}"/>
              </a:ext>
            </a:extLst>
          </p:cNvPr>
          <p:cNvSpPr/>
          <p:nvPr/>
        </p:nvSpPr>
        <p:spPr>
          <a:xfrm>
            <a:off x="5908899" y="2375326"/>
            <a:ext cx="11083702" cy="4992526"/>
          </a:xfrm>
          <a:custGeom>
            <a:avLst/>
            <a:gdLst/>
            <a:ahLst/>
            <a:cxnLst/>
            <a:rect l="l" t="t" r="r" b="b"/>
            <a:pathLst>
              <a:path w="3720747" h="1418097">
                <a:moveTo>
                  <a:pt x="27949" y="0"/>
                </a:moveTo>
                <a:lnTo>
                  <a:pt x="3692798" y="0"/>
                </a:lnTo>
                <a:cubicBezTo>
                  <a:pt x="3708233" y="0"/>
                  <a:pt x="3720747" y="12513"/>
                  <a:pt x="3720747" y="27949"/>
                </a:cubicBezTo>
                <a:lnTo>
                  <a:pt x="3720747" y="1390148"/>
                </a:lnTo>
                <a:cubicBezTo>
                  <a:pt x="3720747" y="1397561"/>
                  <a:pt x="3717802" y="1404670"/>
                  <a:pt x="3712561" y="1409911"/>
                </a:cubicBezTo>
                <a:cubicBezTo>
                  <a:pt x="3707319" y="1415153"/>
                  <a:pt x="3700210" y="1418097"/>
                  <a:pt x="3692798" y="1418097"/>
                </a:cubicBezTo>
                <a:lnTo>
                  <a:pt x="27949" y="1418097"/>
                </a:lnTo>
                <a:cubicBezTo>
                  <a:pt x="12513" y="1418097"/>
                  <a:pt x="0" y="1405584"/>
                  <a:pt x="0" y="1390148"/>
                </a:cubicBezTo>
                <a:lnTo>
                  <a:pt x="0" y="27949"/>
                </a:lnTo>
                <a:cubicBezTo>
                  <a:pt x="0" y="12513"/>
                  <a:pt x="12513" y="0"/>
                  <a:pt x="27949" y="0"/>
                </a:cubicBezTo>
                <a:close/>
              </a:path>
            </a:pathLst>
          </a:custGeom>
          <a:solidFill>
            <a:schemeClr val="accent4">
              <a:lumMod val="20000"/>
              <a:lumOff val="80000"/>
            </a:schemeClr>
          </a:solidFill>
        </p:spPr>
        <p:txBody>
          <a:bodyPr/>
          <a:lstStyle/>
          <a:p>
            <a:endParaRPr lang="en-US" dirty="0"/>
          </a:p>
        </p:txBody>
      </p:sp>
      <p:sp>
        <p:nvSpPr>
          <p:cNvPr id="23" name="TextBox 28">
            <a:extLst>
              <a:ext uri="{FF2B5EF4-FFF2-40B4-BE49-F238E27FC236}">
                <a16:creationId xmlns:a16="http://schemas.microsoft.com/office/drawing/2014/main" id="{ADB0F85A-E384-55EB-4403-933792A31C4C}"/>
              </a:ext>
            </a:extLst>
          </p:cNvPr>
          <p:cNvSpPr txBox="1"/>
          <p:nvPr/>
        </p:nvSpPr>
        <p:spPr>
          <a:xfrm>
            <a:off x="6531161" y="2628992"/>
            <a:ext cx="9028552" cy="4175182"/>
          </a:xfrm>
          <a:prstGeom prst="rect">
            <a:avLst/>
          </a:prstGeom>
        </p:spPr>
        <p:txBody>
          <a:bodyPr wrap="square" lIns="0" tIns="0" rIns="0" bIns="0" rtlCol="0" anchor="t">
            <a:spAutoFit/>
          </a:bodyPr>
          <a:lstStyle/>
          <a:p>
            <a:pPr marL="342900" indent="-342900">
              <a:lnSpc>
                <a:spcPct val="200000"/>
              </a:lnSpc>
              <a:buFont typeface="Wingdings" panose="05000000000000000000" pitchFamily="2" charset="2"/>
              <a:buChar char="q"/>
            </a:pPr>
            <a:r>
              <a:rPr lang="en-US" sz="2800" b="1" dirty="0">
                <a:effectLst>
                  <a:outerShdw blurRad="38100" dist="38100" dir="2700000" algn="tl">
                    <a:srgbClr val="000000">
                      <a:alpha val="43137"/>
                    </a:srgbClr>
                  </a:outerShdw>
                </a:effectLst>
                <a:latin typeface="Aileron" panose="020B0604020202020204" charset="0"/>
              </a:rPr>
              <a:t> No Real-Time Updates for Patients</a:t>
            </a:r>
          </a:p>
          <a:p>
            <a:pPr marL="342900" indent="-342900">
              <a:lnSpc>
                <a:spcPct val="200000"/>
              </a:lnSpc>
              <a:buFont typeface="Wingdings" panose="05000000000000000000" pitchFamily="2" charset="2"/>
              <a:buChar char="q"/>
            </a:pPr>
            <a:r>
              <a:rPr lang="en-US" sz="2800" b="1" dirty="0">
                <a:effectLst>
                  <a:outerShdw blurRad="38100" dist="38100" dir="2700000" algn="tl">
                    <a:srgbClr val="000000">
                      <a:alpha val="43137"/>
                    </a:srgbClr>
                  </a:outerShdw>
                </a:effectLst>
                <a:latin typeface="Aileron" panose="020B0604020202020204" charset="0"/>
              </a:rPr>
              <a:t> Manual Inventory Tracking</a:t>
            </a:r>
          </a:p>
          <a:p>
            <a:pPr marL="342900" indent="-342900">
              <a:lnSpc>
                <a:spcPct val="200000"/>
              </a:lnSpc>
              <a:buFont typeface="Wingdings" panose="05000000000000000000" pitchFamily="2" charset="2"/>
              <a:buChar char="q"/>
            </a:pPr>
            <a:r>
              <a:rPr lang="en-US" sz="2800" b="1" dirty="0">
                <a:effectLst>
                  <a:outerShdw blurRad="38100" dist="38100" dir="2700000" algn="tl">
                    <a:srgbClr val="000000">
                      <a:alpha val="43137"/>
                    </a:srgbClr>
                  </a:outerShdw>
                </a:effectLst>
                <a:latin typeface="Aileron" panose="020B0604020202020204" charset="0"/>
              </a:rPr>
              <a:t> Inefficient Record Keeping &amp; Poor Coordination</a:t>
            </a:r>
          </a:p>
          <a:p>
            <a:pPr marL="342900" indent="-342900">
              <a:lnSpc>
                <a:spcPct val="200000"/>
              </a:lnSpc>
              <a:buFont typeface="Wingdings" panose="05000000000000000000" pitchFamily="2" charset="2"/>
              <a:buChar char="q"/>
            </a:pPr>
            <a:r>
              <a:rPr lang="en-US" sz="2800" b="1" dirty="0">
                <a:effectLst>
                  <a:outerShdw blurRad="38100" dist="38100" dir="2700000" algn="tl">
                    <a:srgbClr val="000000">
                      <a:alpha val="43137"/>
                    </a:srgbClr>
                  </a:outerShdw>
                </a:effectLst>
                <a:latin typeface="Aileron" panose="020B0604020202020204" charset="0"/>
              </a:rPr>
              <a:t> Low Patient Satisfaction</a:t>
            </a:r>
          </a:p>
          <a:p>
            <a:pPr marL="342900" indent="-342900">
              <a:lnSpc>
                <a:spcPct val="200000"/>
              </a:lnSpc>
              <a:buFont typeface="Wingdings" panose="05000000000000000000" pitchFamily="2" charset="2"/>
              <a:buChar char="q"/>
            </a:pPr>
            <a:r>
              <a:rPr lang="en-US" sz="2800" b="1" dirty="0">
                <a:effectLst>
                  <a:outerShdw blurRad="38100" dist="38100" dir="2700000" algn="tl">
                    <a:srgbClr val="000000">
                      <a:alpha val="43137"/>
                    </a:srgbClr>
                  </a:outerShdw>
                </a:effectLst>
                <a:latin typeface="Aileron" panose="020B0604020202020204" charset="0"/>
              </a:rPr>
              <a:t> Lack of Centralized System</a:t>
            </a:r>
          </a:p>
        </p:txBody>
      </p:sp>
    </p:spTree>
    <p:extLst>
      <p:ext uri="{BB962C8B-B14F-4D97-AF65-F5344CB8AC3E}">
        <p14:creationId xmlns:p14="http://schemas.microsoft.com/office/powerpoint/2010/main" val="135978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317819DC-7FDB-39FB-1229-59D4E74605C4}"/>
              </a:ext>
            </a:extLst>
          </p:cNvPr>
          <p:cNvSpPr>
            <a:spLocks noGrp="1"/>
          </p:cNvSpPr>
          <p:nvPr>
            <p:ph type="sldNum" sz="quarter" idx="12"/>
          </p:nvPr>
        </p:nvSpPr>
        <p:spPr/>
        <p:txBody>
          <a:bodyPr/>
          <a:lstStyle/>
          <a:p>
            <a:fld id="{423330D0-7765-4A3C-A4FF-DA7B71076211}" type="slidenum">
              <a:rPr lang="en-US" smtClean="0"/>
              <a:pPr/>
              <a:t>5</a:t>
            </a:fld>
            <a:endParaRPr lang="en-US"/>
          </a:p>
        </p:txBody>
      </p:sp>
      <p:sp>
        <p:nvSpPr>
          <p:cNvPr id="49" name="Rectangle 48">
            <a:extLst>
              <a:ext uri="{FF2B5EF4-FFF2-40B4-BE49-F238E27FC236}">
                <a16:creationId xmlns:a16="http://schemas.microsoft.com/office/drawing/2014/main" id="{9F589079-7742-10AD-F3D3-9BF14D5FD113}"/>
              </a:ext>
            </a:extLst>
          </p:cNvPr>
          <p:cNvSpPr/>
          <p:nvPr/>
        </p:nvSpPr>
        <p:spPr>
          <a:xfrm>
            <a:off x="2376507" y="2979958"/>
            <a:ext cx="3722651" cy="10025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6">
            <a:extLst>
              <a:ext uri="{FF2B5EF4-FFF2-40B4-BE49-F238E27FC236}">
                <a16:creationId xmlns:a16="http://schemas.microsoft.com/office/drawing/2014/main" id="{5B6C3617-98AF-FE19-9D02-5A78C3E6D763}"/>
              </a:ext>
            </a:extLst>
          </p:cNvPr>
          <p:cNvSpPr txBox="1"/>
          <p:nvPr/>
        </p:nvSpPr>
        <p:spPr>
          <a:xfrm>
            <a:off x="2229299" y="670394"/>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AIM &amp; OBJECTIVES</a:t>
            </a:r>
          </a:p>
        </p:txBody>
      </p:sp>
      <p:grpSp>
        <p:nvGrpSpPr>
          <p:cNvPr id="52" name="Group 15">
            <a:extLst>
              <a:ext uri="{FF2B5EF4-FFF2-40B4-BE49-F238E27FC236}">
                <a16:creationId xmlns:a16="http://schemas.microsoft.com/office/drawing/2014/main" id="{FB0966D4-37C8-37CE-6AA9-BF342780BC66}"/>
              </a:ext>
            </a:extLst>
          </p:cNvPr>
          <p:cNvGrpSpPr/>
          <p:nvPr/>
        </p:nvGrpSpPr>
        <p:grpSpPr>
          <a:xfrm>
            <a:off x="1059091" y="2959743"/>
            <a:ext cx="7336196" cy="5212141"/>
            <a:chOff x="0" y="0"/>
            <a:chExt cx="1817002" cy="1284657"/>
          </a:xfrm>
          <a:solidFill>
            <a:schemeClr val="accent4">
              <a:lumMod val="20000"/>
              <a:lumOff val="80000"/>
            </a:schemeClr>
          </a:solidFill>
        </p:grpSpPr>
        <p:sp>
          <p:nvSpPr>
            <p:cNvPr id="54" name="Freeform 16">
              <a:extLst>
                <a:ext uri="{FF2B5EF4-FFF2-40B4-BE49-F238E27FC236}">
                  <a16:creationId xmlns:a16="http://schemas.microsoft.com/office/drawing/2014/main" id="{8D364005-60CE-30CB-E4D1-C694C4689412}"/>
                </a:ext>
              </a:extLst>
            </p:cNvPr>
            <p:cNvSpPr/>
            <p:nvPr/>
          </p:nvSpPr>
          <p:spPr>
            <a:xfrm>
              <a:off x="0" y="0"/>
              <a:ext cx="1817002" cy="1284657"/>
            </a:xfrm>
            <a:custGeom>
              <a:avLst/>
              <a:gdLst/>
              <a:ahLst/>
              <a:cxnLst/>
              <a:rect l="l" t="t" r="r" b="b"/>
              <a:pathLst>
                <a:path w="1817002" h="1284657">
                  <a:moveTo>
                    <a:pt x="57232" y="0"/>
                  </a:moveTo>
                  <a:lnTo>
                    <a:pt x="1759770" y="0"/>
                  </a:lnTo>
                  <a:cubicBezTo>
                    <a:pt x="1791378" y="0"/>
                    <a:pt x="1817002" y="25624"/>
                    <a:pt x="1817002" y="57232"/>
                  </a:cubicBezTo>
                  <a:lnTo>
                    <a:pt x="1817002" y="1227425"/>
                  </a:lnTo>
                  <a:cubicBezTo>
                    <a:pt x="1817002" y="1259034"/>
                    <a:pt x="1791378" y="1284657"/>
                    <a:pt x="1759770" y="1284657"/>
                  </a:cubicBezTo>
                  <a:lnTo>
                    <a:pt x="57232" y="1284657"/>
                  </a:lnTo>
                  <a:cubicBezTo>
                    <a:pt x="25624" y="1284657"/>
                    <a:pt x="0" y="1259034"/>
                    <a:pt x="0" y="1227425"/>
                  </a:cubicBezTo>
                  <a:lnTo>
                    <a:pt x="0" y="57232"/>
                  </a:lnTo>
                  <a:cubicBezTo>
                    <a:pt x="0" y="25624"/>
                    <a:pt x="25624" y="0"/>
                    <a:pt x="57232" y="0"/>
                  </a:cubicBezTo>
                  <a:close/>
                </a:path>
              </a:pathLst>
            </a:custGeom>
            <a:grpFill/>
          </p:spPr>
          <p:txBody>
            <a:bodyPr/>
            <a:lstStyle/>
            <a:p>
              <a:endParaRPr lang="en-US"/>
            </a:p>
          </p:txBody>
        </p:sp>
        <p:sp>
          <p:nvSpPr>
            <p:cNvPr id="55" name="TextBox 17">
              <a:extLst>
                <a:ext uri="{FF2B5EF4-FFF2-40B4-BE49-F238E27FC236}">
                  <a16:creationId xmlns:a16="http://schemas.microsoft.com/office/drawing/2014/main" id="{3519108B-6D6D-2496-B095-D038B09F4ECF}"/>
                </a:ext>
              </a:extLst>
            </p:cNvPr>
            <p:cNvSpPr txBox="1"/>
            <p:nvPr/>
          </p:nvSpPr>
          <p:spPr>
            <a:xfrm>
              <a:off x="0" y="-38100"/>
              <a:ext cx="1817002" cy="1322757"/>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6" name="Group 15">
            <a:extLst>
              <a:ext uri="{FF2B5EF4-FFF2-40B4-BE49-F238E27FC236}">
                <a16:creationId xmlns:a16="http://schemas.microsoft.com/office/drawing/2014/main" id="{04F1D93F-BDE7-E300-0B3F-E11A9A8740CE}"/>
              </a:ext>
            </a:extLst>
          </p:cNvPr>
          <p:cNvGrpSpPr/>
          <p:nvPr/>
        </p:nvGrpSpPr>
        <p:grpSpPr>
          <a:xfrm>
            <a:off x="9707133" y="2957098"/>
            <a:ext cx="7482672" cy="5214786"/>
            <a:chOff x="0" y="0"/>
            <a:chExt cx="1817002" cy="1284657"/>
          </a:xfrm>
          <a:solidFill>
            <a:schemeClr val="accent4">
              <a:lumMod val="20000"/>
              <a:lumOff val="80000"/>
            </a:schemeClr>
          </a:solidFill>
        </p:grpSpPr>
        <p:sp>
          <p:nvSpPr>
            <p:cNvPr id="57" name="Freeform 16">
              <a:extLst>
                <a:ext uri="{FF2B5EF4-FFF2-40B4-BE49-F238E27FC236}">
                  <a16:creationId xmlns:a16="http://schemas.microsoft.com/office/drawing/2014/main" id="{7D63ECC5-7EF1-7B78-9CE9-54BA7E99FBE2}"/>
                </a:ext>
              </a:extLst>
            </p:cNvPr>
            <p:cNvSpPr/>
            <p:nvPr/>
          </p:nvSpPr>
          <p:spPr>
            <a:xfrm>
              <a:off x="0" y="0"/>
              <a:ext cx="1817002" cy="1284657"/>
            </a:xfrm>
            <a:custGeom>
              <a:avLst/>
              <a:gdLst/>
              <a:ahLst/>
              <a:cxnLst/>
              <a:rect l="l" t="t" r="r" b="b"/>
              <a:pathLst>
                <a:path w="1817002" h="1284657">
                  <a:moveTo>
                    <a:pt x="57232" y="0"/>
                  </a:moveTo>
                  <a:lnTo>
                    <a:pt x="1759770" y="0"/>
                  </a:lnTo>
                  <a:cubicBezTo>
                    <a:pt x="1791378" y="0"/>
                    <a:pt x="1817002" y="25624"/>
                    <a:pt x="1817002" y="57232"/>
                  </a:cubicBezTo>
                  <a:lnTo>
                    <a:pt x="1817002" y="1227425"/>
                  </a:lnTo>
                  <a:cubicBezTo>
                    <a:pt x="1817002" y="1259034"/>
                    <a:pt x="1791378" y="1284657"/>
                    <a:pt x="1759770" y="1284657"/>
                  </a:cubicBezTo>
                  <a:lnTo>
                    <a:pt x="57232" y="1284657"/>
                  </a:lnTo>
                  <a:cubicBezTo>
                    <a:pt x="25624" y="1284657"/>
                    <a:pt x="0" y="1259034"/>
                    <a:pt x="0" y="1227425"/>
                  </a:cubicBezTo>
                  <a:lnTo>
                    <a:pt x="0" y="57232"/>
                  </a:lnTo>
                  <a:cubicBezTo>
                    <a:pt x="0" y="25624"/>
                    <a:pt x="25624" y="0"/>
                    <a:pt x="57232" y="0"/>
                  </a:cubicBezTo>
                  <a:close/>
                </a:path>
              </a:pathLst>
            </a:custGeom>
            <a:grpFill/>
          </p:spPr>
          <p:txBody>
            <a:bodyPr/>
            <a:lstStyle/>
            <a:p>
              <a:endParaRPr lang="en-US"/>
            </a:p>
          </p:txBody>
        </p:sp>
        <p:sp>
          <p:nvSpPr>
            <p:cNvPr id="58" name="TextBox 17">
              <a:extLst>
                <a:ext uri="{FF2B5EF4-FFF2-40B4-BE49-F238E27FC236}">
                  <a16:creationId xmlns:a16="http://schemas.microsoft.com/office/drawing/2014/main" id="{E4A34F23-9BD8-9A94-6FE9-1381D7B9469C}"/>
                </a:ext>
              </a:extLst>
            </p:cNvPr>
            <p:cNvSpPr txBox="1"/>
            <p:nvPr/>
          </p:nvSpPr>
          <p:spPr>
            <a:xfrm>
              <a:off x="0" y="-38100"/>
              <a:ext cx="1817002" cy="1322757"/>
            </a:xfrm>
            <a:prstGeom prst="rect">
              <a:avLst/>
            </a:prstGeom>
            <a:grpFill/>
          </p:spPr>
          <p:txBody>
            <a:bodyPr lIns="50800" tIns="50800" rIns="50800" bIns="50800" rtlCol="0" anchor="ctr"/>
            <a:lstStyle/>
            <a:p>
              <a:pPr algn="ctr">
                <a:lnSpc>
                  <a:spcPts val="2659"/>
                </a:lnSpc>
                <a:spcBef>
                  <a:spcPct val="0"/>
                </a:spcBef>
              </a:pPr>
              <a:endParaRPr/>
            </a:p>
          </p:txBody>
        </p:sp>
      </p:grpSp>
      <p:sp>
        <p:nvSpPr>
          <p:cNvPr id="59" name="Freeform 27">
            <a:extLst>
              <a:ext uri="{FF2B5EF4-FFF2-40B4-BE49-F238E27FC236}">
                <a16:creationId xmlns:a16="http://schemas.microsoft.com/office/drawing/2014/main" id="{DC1C3650-576A-5D47-B3AF-CAE0E43471B1}"/>
              </a:ext>
            </a:extLst>
          </p:cNvPr>
          <p:cNvSpPr/>
          <p:nvPr/>
        </p:nvSpPr>
        <p:spPr>
          <a:xfrm>
            <a:off x="7532889" y="2553831"/>
            <a:ext cx="1127795" cy="1127795"/>
          </a:xfrm>
          <a:custGeom>
            <a:avLst/>
            <a:gdLst/>
            <a:ahLst/>
            <a:cxnLst/>
            <a:rect l="l" t="t" r="r" b="b"/>
            <a:pathLst>
              <a:path w="1127795" h="1127795">
                <a:moveTo>
                  <a:pt x="0" y="0"/>
                </a:moveTo>
                <a:lnTo>
                  <a:pt x="1127795" y="0"/>
                </a:lnTo>
                <a:lnTo>
                  <a:pt x="1127795" y="1127795"/>
                </a:lnTo>
                <a:lnTo>
                  <a:pt x="0" y="1127795"/>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0" name="Freeform 27">
            <a:extLst>
              <a:ext uri="{FF2B5EF4-FFF2-40B4-BE49-F238E27FC236}">
                <a16:creationId xmlns:a16="http://schemas.microsoft.com/office/drawing/2014/main" id="{0659E1D4-63AC-EDCA-95F3-F9A8B433DCE3}"/>
              </a:ext>
            </a:extLst>
          </p:cNvPr>
          <p:cNvSpPr/>
          <p:nvPr/>
        </p:nvSpPr>
        <p:spPr>
          <a:xfrm rot="16200000">
            <a:off x="9324432" y="2527207"/>
            <a:ext cx="1127795" cy="1127795"/>
          </a:xfrm>
          <a:custGeom>
            <a:avLst/>
            <a:gdLst/>
            <a:ahLst/>
            <a:cxnLst/>
            <a:rect l="l" t="t" r="r" b="b"/>
            <a:pathLst>
              <a:path w="1127795" h="1127795">
                <a:moveTo>
                  <a:pt x="0" y="0"/>
                </a:moveTo>
                <a:lnTo>
                  <a:pt x="1127795" y="0"/>
                </a:lnTo>
                <a:lnTo>
                  <a:pt x="1127795" y="1127795"/>
                </a:lnTo>
                <a:lnTo>
                  <a:pt x="0" y="1127795"/>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1" name="TextBox 46">
            <a:extLst>
              <a:ext uri="{FF2B5EF4-FFF2-40B4-BE49-F238E27FC236}">
                <a16:creationId xmlns:a16="http://schemas.microsoft.com/office/drawing/2014/main" id="{DD746156-2405-ED45-ED05-98EF2FAB0BF9}"/>
              </a:ext>
            </a:extLst>
          </p:cNvPr>
          <p:cNvSpPr txBox="1"/>
          <p:nvPr/>
        </p:nvSpPr>
        <p:spPr>
          <a:xfrm>
            <a:off x="-2323648" y="2983590"/>
            <a:ext cx="13810350" cy="609600"/>
          </a:xfrm>
          <a:prstGeom prst="rect">
            <a:avLst/>
          </a:prstGeom>
        </p:spPr>
        <p:txBody>
          <a:bodyPr lIns="0" tIns="0" rIns="0" bIns="0" rtlCol="0" anchor="t">
            <a:spAutoFit/>
          </a:bodyPr>
          <a:lstStyle/>
          <a:p>
            <a:pPr algn="ctr">
              <a:lnSpc>
                <a:spcPts val="4800"/>
              </a:lnSpc>
            </a:pPr>
            <a:r>
              <a:rPr lang="en-US" sz="4000" b="1" dirty="0">
                <a:solidFill>
                  <a:schemeClr val="tx2">
                    <a:lumMod val="75000"/>
                  </a:schemeClr>
                </a:solidFill>
                <a:latin typeface="Algerian" panose="04020705040A02060702" pitchFamily="82" charset="0"/>
                <a:ea typeface="Oswald Bold"/>
                <a:cs typeface="Oswald Bold"/>
                <a:sym typeface="Oswald Bold"/>
              </a:rPr>
              <a:t>AIM</a:t>
            </a:r>
            <a:r>
              <a:rPr lang="en-US" sz="4000" b="1" dirty="0">
                <a:solidFill>
                  <a:srgbClr val="FF0000"/>
                </a:solidFill>
                <a:latin typeface="Algerian" panose="04020705040A02060702" pitchFamily="82" charset="0"/>
                <a:ea typeface="Oswald Bold"/>
                <a:cs typeface="Oswald Bold"/>
                <a:sym typeface="Oswald Bold"/>
              </a:rPr>
              <a:t> </a:t>
            </a:r>
          </a:p>
        </p:txBody>
      </p:sp>
      <p:sp>
        <p:nvSpPr>
          <p:cNvPr id="62" name="TextBox 46">
            <a:extLst>
              <a:ext uri="{FF2B5EF4-FFF2-40B4-BE49-F238E27FC236}">
                <a16:creationId xmlns:a16="http://schemas.microsoft.com/office/drawing/2014/main" id="{567AEC0E-7D57-424E-923D-2E9C3D1F20E8}"/>
              </a:ext>
            </a:extLst>
          </p:cNvPr>
          <p:cNvSpPr txBox="1"/>
          <p:nvPr/>
        </p:nvSpPr>
        <p:spPr>
          <a:xfrm>
            <a:off x="6801299" y="3027808"/>
            <a:ext cx="13810350" cy="609600"/>
          </a:xfrm>
          <a:prstGeom prst="rect">
            <a:avLst/>
          </a:prstGeom>
        </p:spPr>
        <p:txBody>
          <a:bodyPr lIns="0" tIns="0" rIns="0" bIns="0" rtlCol="0" anchor="t">
            <a:spAutoFit/>
          </a:bodyPr>
          <a:lstStyle/>
          <a:p>
            <a:pPr algn="ctr">
              <a:lnSpc>
                <a:spcPts val="4800"/>
              </a:lnSpc>
            </a:pPr>
            <a:r>
              <a:rPr lang="en-US" sz="4000" b="1" dirty="0">
                <a:solidFill>
                  <a:schemeClr val="tx2">
                    <a:lumMod val="75000"/>
                  </a:schemeClr>
                </a:solidFill>
                <a:latin typeface="Algerian" panose="04020705040A02060702" pitchFamily="82" charset="0"/>
                <a:ea typeface="Oswald Bold"/>
                <a:cs typeface="Oswald Bold"/>
                <a:sym typeface="Oswald Bold"/>
              </a:rPr>
              <a:t>OBJECTIVES</a:t>
            </a:r>
          </a:p>
        </p:txBody>
      </p:sp>
      <p:sp>
        <p:nvSpPr>
          <p:cNvPr id="63" name="TextBox 18">
            <a:extLst>
              <a:ext uri="{FF2B5EF4-FFF2-40B4-BE49-F238E27FC236}">
                <a16:creationId xmlns:a16="http://schemas.microsoft.com/office/drawing/2014/main" id="{C3B0331C-EEF5-8DAF-FEDA-46FC0F562FD1}"/>
              </a:ext>
            </a:extLst>
          </p:cNvPr>
          <p:cNvSpPr txBox="1"/>
          <p:nvPr/>
        </p:nvSpPr>
        <p:spPr>
          <a:xfrm>
            <a:off x="1518357" y="4487273"/>
            <a:ext cx="6324600" cy="2585323"/>
          </a:xfrm>
          <a:prstGeom prst="rect">
            <a:avLst/>
          </a:prstGeom>
        </p:spPr>
        <p:txBody>
          <a:bodyPr wrap="square" lIns="0" tIns="0" rIns="0" bIns="0" rtlCol="0" anchor="t">
            <a:spAutoFit/>
          </a:bodyPr>
          <a:lstStyle/>
          <a:p>
            <a:pPr lvl="0" algn="just">
              <a:spcBef>
                <a:spcPct val="0"/>
              </a:spcBef>
            </a:pPr>
            <a:r>
              <a:rPr lang="en-US" sz="2800" dirty="0">
                <a:effectLst>
                  <a:outerShdw blurRad="38100" dist="38100" dir="2700000" algn="tl">
                    <a:srgbClr val="000000">
                      <a:alpha val="43137"/>
                    </a:srgbClr>
                  </a:outerShdw>
                </a:effectLst>
                <a:latin typeface="Aileron" panose="020B0604020202020204" charset="0"/>
              </a:rPr>
              <a:t>The aim of this project is to build a system that helps medical centers operate more efficiently by managing appointments, patient records, staff, medical inventory, and billing all in one place</a:t>
            </a:r>
            <a:endParaRPr lang="en-US" sz="28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endParaRPr>
          </a:p>
        </p:txBody>
      </p:sp>
      <p:sp>
        <p:nvSpPr>
          <p:cNvPr id="65" name="TextBox 23">
            <a:extLst>
              <a:ext uri="{FF2B5EF4-FFF2-40B4-BE49-F238E27FC236}">
                <a16:creationId xmlns:a16="http://schemas.microsoft.com/office/drawing/2014/main" id="{2AC5CAE8-B9AA-76E4-846D-DC8C4C870912}"/>
              </a:ext>
            </a:extLst>
          </p:cNvPr>
          <p:cNvSpPr txBox="1"/>
          <p:nvPr/>
        </p:nvSpPr>
        <p:spPr>
          <a:xfrm>
            <a:off x="9978452" y="3662622"/>
            <a:ext cx="8198504" cy="4185441"/>
          </a:xfrm>
          <a:prstGeom prst="rect">
            <a:avLst/>
          </a:prstGeom>
        </p:spPr>
        <p:txBody>
          <a:bodyPr wrap="square" lIns="0" tIns="0" rIns="0" bIns="0" rtlCol="0" anchor="t">
            <a:spAutoFit/>
          </a:bodyPr>
          <a:lstStyle/>
          <a:p>
            <a:pPr marL="457200" lvl="0" indent="-457200">
              <a:lnSpc>
                <a:spcPct val="200000"/>
              </a:lnSpc>
              <a:spcBef>
                <a:spcPct val="0"/>
              </a:spcBef>
              <a:buFont typeface="Wingdings" panose="05000000000000000000" pitchFamily="2" charset="2"/>
              <a:buChar char="q"/>
            </a:pPr>
            <a:r>
              <a:rPr lang="en-US" sz="2800" spc="120" dirty="0">
                <a:solidFill>
                  <a:srgbClr val="000000"/>
                </a:solidFill>
                <a:effectLst>
                  <a:outerShdw blurRad="38100" dist="38100" dir="2700000" algn="tl">
                    <a:srgbClr val="000000">
                      <a:alpha val="43137"/>
                    </a:srgbClr>
                  </a:outerShdw>
                </a:effectLst>
                <a:latin typeface="Aileron"/>
                <a:ea typeface="Aileron"/>
                <a:cs typeface="Aileron"/>
                <a:sym typeface="Aileron"/>
              </a:rPr>
              <a:t>Allow patients to book appointments</a:t>
            </a:r>
          </a:p>
          <a:p>
            <a:pPr marL="457200" lvl="0" indent="-457200">
              <a:lnSpc>
                <a:spcPct val="200000"/>
              </a:lnSpc>
              <a:spcBef>
                <a:spcPct val="0"/>
              </a:spcBef>
              <a:buFont typeface="Wingdings" panose="05000000000000000000" pitchFamily="2" charset="2"/>
              <a:buChar char="q"/>
            </a:pPr>
            <a:r>
              <a:rPr lang="en-US" sz="2800" dirty="0">
                <a:effectLst>
                  <a:outerShdw blurRad="38100" dist="38100" dir="2700000" algn="tl">
                    <a:srgbClr val="000000">
                      <a:alpha val="43137"/>
                    </a:srgbClr>
                  </a:outerShdw>
                </a:effectLst>
                <a:latin typeface="Aileron" panose="020B0604020202020204" charset="0"/>
              </a:rPr>
              <a:t>Track medical inventory and supplies</a:t>
            </a:r>
            <a:r>
              <a:rPr lang="en-US" sz="28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rPr>
              <a:t> </a:t>
            </a:r>
          </a:p>
          <a:p>
            <a:pPr marL="457200" lvl="0" indent="-457200">
              <a:lnSpc>
                <a:spcPct val="200000"/>
              </a:lnSpc>
              <a:spcBef>
                <a:spcPct val="0"/>
              </a:spcBef>
              <a:buFont typeface="Wingdings" panose="05000000000000000000" pitchFamily="2" charset="2"/>
              <a:buChar char="q"/>
            </a:pPr>
            <a:r>
              <a:rPr lang="en-US" sz="2800" dirty="0">
                <a:effectLst>
                  <a:outerShdw blurRad="38100" dist="38100" dir="2700000" algn="tl">
                    <a:srgbClr val="000000">
                      <a:alpha val="43137"/>
                    </a:srgbClr>
                  </a:outerShdw>
                </a:effectLst>
                <a:latin typeface="Aileron" panose="020B0604020202020204" charset="0"/>
              </a:rPr>
              <a:t>Simplify billing and payment processing</a:t>
            </a:r>
            <a:endParaRPr lang="en-US" sz="28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endParaRPr>
          </a:p>
          <a:p>
            <a:pPr marL="457200" lvl="0" indent="-457200">
              <a:lnSpc>
                <a:spcPct val="200000"/>
              </a:lnSpc>
              <a:spcBef>
                <a:spcPct val="0"/>
              </a:spcBef>
              <a:buFont typeface="Wingdings" panose="05000000000000000000" pitchFamily="2" charset="2"/>
              <a:buChar char="q"/>
            </a:pPr>
            <a:r>
              <a:rPr lang="fr-FR" sz="2800" dirty="0" err="1">
                <a:effectLst>
                  <a:outerShdw blurRad="38100" dist="38100" dir="2700000" algn="tl">
                    <a:srgbClr val="000000">
                      <a:alpha val="43137"/>
                    </a:srgbClr>
                  </a:outerShdw>
                </a:effectLst>
                <a:latin typeface="Aileron" panose="020B0604020202020204" charset="0"/>
              </a:rPr>
              <a:t>Maintain</a:t>
            </a:r>
            <a:r>
              <a:rPr lang="fr-FR" sz="2800" dirty="0">
                <a:effectLst>
                  <a:outerShdw blurRad="38100" dist="38100" dir="2700000" algn="tl">
                    <a:srgbClr val="000000">
                      <a:alpha val="43137"/>
                    </a:srgbClr>
                  </a:outerShdw>
                </a:effectLst>
                <a:latin typeface="Aileron" panose="020B0604020202020204" charset="0"/>
              </a:rPr>
              <a:t> </a:t>
            </a:r>
            <a:r>
              <a:rPr lang="fr-FR" sz="2800" dirty="0" err="1">
                <a:effectLst>
                  <a:outerShdw blurRad="38100" dist="38100" dir="2700000" algn="tl">
                    <a:srgbClr val="000000">
                      <a:alpha val="43137"/>
                    </a:srgbClr>
                  </a:outerShdw>
                </a:effectLst>
                <a:latin typeface="Aileron" panose="020B0604020202020204" charset="0"/>
              </a:rPr>
              <a:t>secure</a:t>
            </a:r>
            <a:r>
              <a:rPr lang="fr-FR" sz="2800" dirty="0">
                <a:effectLst>
                  <a:outerShdw blurRad="38100" dist="38100" dir="2700000" algn="tl">
                    <a:srgbClr val="000000">
                      <a:alpha val="43137"/>
                    </a:srgbClr>
                  </a:outerShdw>
                </a:effectLst>
                <a:latin typeface="Aileron" panose="020B0604020202020204" charset="0"/>
              </a:rPr>
              <a:t> digital patient records</a:t>
            </a:r>
            <a:endParaRPr lang="en-US" sz="28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endParaRPr>
          </a:p>
          <a:p>
            <a:pPr marL="457200" lvl="0" indent="-457200">
              <a:lnSpc>
                <a:spcPct val="200000"/>
              </a:lnSpc>
              <a:spcBef>
                <a:spcPct val="0"/>
              </a:spcBef>
              <a:buFont typeface="Wingdings" panose="05000000000000000000" pitchFamily="2" charset="2"/>
              <a:buChar char="q"/>
            </a:pPr>
            <a:r>
              <a:rPr lang="en-US" sz="2800" dirty="0">
                <a:effectLst>
                  <a:outerShdw blurRad="38100" dist="38100" dir="2700000" algn="tl">
                    <a:srgbClr val="000000">
                      <a:alpha val="43137"/>
                    </a:srgbClr>
                  </a:outerShdw>
                </a:effectLst>
                <a:latin typeface="Aileron" panose="020B0604020202020204" charset="0"/>
              </a:rPr>
              <a:t>Enhance patient satisfaction</a:t>
            </a:r>
            <a:endParaRPr lang="en-US" sz="28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62627" y="5280147"/>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90249C45-5775-B65D-2E3C-2FEA77FC3BCB}"/>
              </a:ext>
            </a:extLst>
          </p:cNvPr>
          <p:cNvSpPr>
            <a:spLocks noGrp="1"/>
          </p:cNvSpPr>
          <p:nvPr>
            <p:ph type="sldNum" sz="quarter" idx="12"/>
          </p:nvPr>
        </p:nvSpPr>
        <p:spPr/>
        <p:txBody>
          <a:bodyPr/>
          <a:lstStyle/>
          <a:p>
            <a:fld id="{423330D0-7765-4A3C-A4FF-DA7B71076211}" type="slidenum">
              <a:rPr lang="en-US" smtClean="0"/>
              <a:pPr/>
              <a:t>6</a:t>
            </a:fld>
            <a:endParaRPr lang="en-US"/>
          </a:p>
        </p:txBody>
      </p:sp>
      <p:sp>
        <p:nvSpPr>
          <p:cNvPr id="51" name="Rectangle 50">
            <a:extLst>
              <a:ext uri="{FF2B5EF4-FFF2-40B4-BE49-F238E27FC236}">
                <a16:creationId xmlns:a16="http://schemas.microsoft.com/office/drawing/2014/main" id="{FC055D56-C73D-0649-29A5-E4F868101E23}"/>
              </a:ext>
            </a:extLst>
          </p:cNvPr>
          <p:cNvSpPr/>
          <p:nvPr/>
        </p:nvSpPr>
        <p:spPr>
          <a:xfrm>
            <a:off x="2295527" y="2163131"/>
            <a:ext cx="5586406" cy="11265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46">
            <a:extLst>
              <a:ext uri="{FF2B5EF4-FFF2-40B4-BE49-F238E27FC236}">
                <a16:creationId xmlns:a16="http://schemas.microsoft.com/office/drawing/2014/main" id="{FA496EC5-4095-69D1-4BF8-D143F66BD79C}"/>
              </a:ext>
            </a:extLst>
          </p:cNvPr>
          <p:cNvSpPr txBox="1"/>
          <p:nvPr/>
        </p:nvSpPr>
        <p:spPr>
          <a:xfrm>
            <a:off x="752473" y="913144"/>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Literature  REVIEW</a:t>
            </a:r>
          </a:p>
        </p:txBody>
      </p:sp>
      <p:graphicFrame>
        <p:nvGraphicFramePr>
          <p:cNvPr id="53" name="Table 52">
            <a:extLst>
              <a:ext uri="{FF2B5EF4-FFF2-40B4-BE49-F238E27FC236}">
                <a16:creationId xmlns:a16="http://schemas.microsoft.com/office/drawing/2014/main" id="{09E830D4-B1BE-DF65-A867-1EE3446B130D}"/>
              </a:ext>
            </a:extLst>
          </p:cNvPr>
          <p:cNvGraphicFramePr>
            <a:graphicFrameLocks noGrp="1"/>
          </p:cNvGraphicFramePr>
          <p:nvPr>
            <p:extLst>
              <p:ext uri="{D42A27DB-BD31-4B8C-83A1-F6EECF244321}">
                <p14:modId xmlns:p14="http://schemas.microsoft.com/office/powerpoint/2010/main" val="2169951412"/>
              </p:ext>
            </p:extLst>
          </p:nvPr>
        </p:nvGraphicFramePr>
        <p:xfrm>
          <a:off x="1033462" y="2694759"/>
          <a:ext cx="11035089" cy="4669006"/>
        </p:xfrm>
        <a:graphic>
          <a:graphicData uri="http://schemas.openxmlformats.org/drawingml/2006/table">
            <a:tbl>
              <a:tblPr firstRow="1" bandRow="1">
                <a:tableStyleId>{93296810-A885-4BE3-A3E7-6D5BEEA58F35}</a:tableStyleId>
              </a:tblPr>
              <a:tblGrid>
                <a:gridCol w="6581638">
                  <a:extLst>
                    <a:ext uri="{9D8B030D-6E8A-4147-A177-3AD203B41FA5}">
                      <a16:colId xmlns:a16="http://schemas.microsoft.com/office/drawing/2014/main" val="1357761266"/>
                    </a:ext>
                  </a:extLst>
                </a:gridCol>
                <a:gridCol w="2342259">
                  <a:extLst>
                    <a:ext uri="{9D8B030D-6E8A-4147-A177-3AD203B41FA5}">
                      <a16:colId xmlns:a16="http://schemas.microsoft.com/office/drawing/2014/main" val="1000199103"/>
                    </a:ext>
                  </a:extLst>
                </a:gridCol>
                <a:gridCol w="2111192">
                  <a:extLst>
                    <a:ext uri="{9D8B030D-6E8A-4147-A177-3AD203B41FA5}">
                      <a16:colId xmlns:a16="http://schemas.microsoft.com/office/drawing/2014/main" val="1310389874"/>
                    </a:ext>
                  </a:extLst>
                </a:gridCol>
              </a:tblGrid>
              <a:tr h="761206">
                <a:tc>
                  <a:txBody>
                    <a:bodyPr/>
                    <a:lstStyle/>
                    <a:p>
                      <a:r>
                        <a:rPr lang="en-US" sz="2800" dirty="0"/>
                        <a:t>Feature</a:t>
                      </a:r>
                      <a:endParaRPr lang="en-US" sz="2800" dirty="0">
                        <a:latin typeface="Aileron" panose="020B0604020202020204" charset="0"/>
                      </a:endParaRPr>
                    </a:p>
                  </a:txBody>
                  <a:tcPr anchor="ctr"/>
                </a:tc>
                <a:tc>
                  <a:txBody>
                    <a:bodyPr/>
                    <a:lstStyle/>
                    <a:p>
                      <a:r>
                        <a:rPr lang="en-US" sz="2800" dirty="0" err="1">
                          <a:latin typeface="Aileron" panose="020B0604020202020204" charset="0"/>
                        </a:rPr>
                        <a:t>Zocdoc</a:t>
                      </a:r>
                      <a:endParaRPr lang="en-US" sz="2800" dirty="0">
                        <a:latin typeface="Aileron" panose="020B0604020202020204" charset="0"/>
                      </a:endParaRPr>
                    </a:p>
                  </a:txBody>
                  <a:tcPr anchor="ctr"/>
                </a:tc>
                <a:tc>
                  <a:txBody>
                    <a:bodyPr/>
                    <a:lstStyle/>
                    <a:p>
                      <a:r>
                        <a:rPr lang="en-US" sz="2800" dirty="0"/>
                        <a:t>Our System</a:t>
                      </a:r>
                      <a:endParaRPr lang="en-US" sz="2800" dirty="0">
                        <a:latin typeface="Aileron" panose="020B0604020202020204" charset="0"/>
                      </a:endParaRPr>
                    </a:p>
                  </a:txBody>
                  <a:tcPr anchor="ctr"/>
                </a:tc>
                <a:extLst>
                  <a:ext uri="{0D108BD9-81ED-4DB2-BD59-A6C34878D82A}">
                    <a16:rowId xmlns:a16="http://schemas.microsoft.com/office/drawing/2014/main" val="3825556149"/>
                  </a:ext>
                </a:extLst>
              </a:tr>
              <a:tr h="938382">
                <a:tc>
                  <a:txBody>
                    <a:bodyPr/>
                    <a:lstStyle/>
                    <a:p>
                      <a:r>
                        <a:rPr lang="en-US" sz="2800" b="0" dirty="0">
                          <a:effectLst>
                            <a:outerShdw blurRad="38100" dist="38100" dir="2700000" algn="tl">
                              <a:srgbClr val="000000">
                                <a:alpha val="43137"/>
                              </a:srgbClr>
                            </a:outerShdw>
                          </a:effectLst>
                        </a:rPr>
                        <a:t>Appointment Booking</a:t>
                      </a:r>
                      <a:endParaRPr lang="en-US" sz="2800" b="0" dirty="0">
                        <a:effectLst>
                          <a:outerShdw blurRad="38100" dist="38100" dir="2700000" algn="tl">
                            <a:srgbClr val="000000">
                              <a:alpha val="43137"/>
                            </a:srgbClr>
                          </a:outerShdw>
                        </a:effectLst>
                        <a:latin typeface="Aileron" panose="020B0604020202020204" charset="0"/>
                      </a:endParaRPr>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951925369"/>
                  </a:ext>
                </a:extLst>
              </a:tr>
              <a:tr h="685800">
                <a:tc>
                  <a:txBody>
                    <a:bodyPr/>
                    <a:lstStyle/>
                    <a:p>
                      <a:r>
                        <a:rPr lang="en-US" sz="2800" b="0" dirty="0">
                          <a:effectLst>
                            <a:outerShdw blurRad="38100" dist="38100" dir="2700000" algn="tl">
                              <a:srgbClr val="000000">
                                <a:alpha val="43137"/>
                              </a:srgbClr>
                            </a:outerShdw>
                          </a:effectLst>
                          <a:latin typeface="Calibri (Body)"/>
                        </a:rPr>
                        <a:t>Inventory Handling</a:t>
                      </a:r>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2826329531"/>
                  </a:ext>
                </a:extLst>
              </a:tr>
              <a:tr h="761206">
                <a:tc>
                  <a:txBody>
                    <a:bodyPr/>
                    <a:lstStyle/>
                    <a:p>
                      <a:r>
                        <a:rPr lang="en-US" sz="2800" b="0" dirty="0">
                          <a:effectLst>
                            <a:outerShdw blurRad="38100" dist="38100" dir="2700000" algn="tl">
                              <a:srgbClr val="000000">
                                <a:alpha val="43137"/>
                              </a:srgbClr>
                            </a:outerShdw>
                          </a:effectLst>
                        </a:rPr>
                        <a:t>Staff  Management</a:t>
                      </a:r>
                      <a:endParaRPr lang="en-US" sz="2800" b="0" dirty="0">
                        <a:effectLst>
                          <a:outerShdw blurRad="38100" dist="38100" dir="2700000" algn="tl">
                            <a:srgbClr val="000000">
                              <a:alpha val="43137"/>
                            </a:srgbClr>
                          </a:outerShdw>
                        </a:effectLst>
                        <a:latin typeface="Aileron" panose="020B0604020202020204" charset="0"/>
                      </a:endParaRPr>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4066090985"/>
                  </a:ext>
                </a:extLst>
              </a:tr>
              <a:tr h="761206">
                <a:tc>
                  <a:txBody>
                    <a:bodyPr/>
                    <a:lstStyle/>
                    <a:p>
                      <a:r>
                        <a:rPr lang="en-US" sz="2800" dirty="0">
                          <a:effectLst>
                            <a:outerShdw blurRad="38100" dist="38100" dir="2700000" algn="tl">
                              <a:srgbClr val="000000">
                                <a:alpha val="43137"/>
                              </a:srgbClr>
                            </a:outerShdw>
                          </a:effectLst>
                        </a:rPr>
                        <a:t>Medical Records Storage</a:t>
                      </a:r>
                      <a:endParaRPr lang="en-US" sz="2800" b="0" dirty="0">
                        <a:effectLst>
                          <a:outerShdw blurRad="38100" dist="38100" dir="2700000" algn="tl">
                            <a:srgbClr val="000000">
                              <a:alpha val="43137"/>
                            </a:srgbClr>
                          </a:outerShdw>
                        </a:effectLst>
                        <a:latin typeface="Aileron" panose="020B0604020202020204" charset="0"/>
                      </a:endParaRPr>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829366454"/>
                  </a:ext>
                </a:extLst>
              </a:tr>
              <a:tr h="761206">
                <a:tc>
                  <a:txBody>
                    <a:bodyPr/>
                    <a:lstStyle/>
                    <a:p>
                      <a:r>
                        <a:rPr lang="en-US" sz="2800" b="0" dirty="0">
                          <a:effectLst>
                            <a:outerShdw blurRad="38100" dist="38100" dir="2700000" algn="tl">
                              <a:srgbClr val="000000">
                                <a:alpha val="43137"/>
                              </a:srgbClr>
                            </a:outerShdw>
                          </a:effectLst>
                        </a:rPr>
                        <a:t>Laboratory Management</a:t>
                      </a:r>
                      <a:endParaRPr lang="en-US" sz="2800" b="0" dirty="0">
                        <a:effectLst>
                          <a:outerShdw blurRad="38100" dist="38100" dir="2700000" algn="tl">
                            <a:srgbClr val="000000">
                              <a:alpha val="43137"/>
                            </a:srgbClr>
                          </a:outerShdw>
                        </a:effectLst>
                        <a:latin typeface="Aileron" panose="020B0604020202020204" charset="0"/>
                      </a:endParaRPr>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2216072960"/>
                  </a:ext>
                </a:extLst>
              </a:tr>
            </a:tbl>
          </a:graphicData>
        </a:graphic>
      </p:graphicFrame>
      <p:grpSp>
        <p:nvGrpSpPr>
          <p:cNvPr id="54" name="Group 14">
            <a:extLst>
              <a:ext uri="{FF2B5EF4-FFF2-40B4-BE49-F238E27FC236}">
                <a16:creationId xmlns:a16="http://schemas.microsoft.com/office/drawing/2014/main" id="{26C0874F-E190-5011-30BE-EED01FDCC668}"/>
              </a:ext>
            </a:extLst>
          </p:cNvPr>
          <p:cNvGrpSpPr/>
          <p:nvPr/>
        </p:nvGrpSpPr>
        <p:grpSpPr>
          <a:xfrm>
            <a:off x="13244513" y="2137579"/>
            <a:ext cx="4522289" cy="6262547"/>
            <a:chOff x="0" y="0"/>
            <a:chExt cx="3720746" cy="1418097"/>
          </a:xfrm>
          <a:solidFill>
            <a:schemeClr val="accent4">
              <a:lumMod val="20000"/>
              <a:lumOff val="80000"/>
            </a:schemeClr>
          </a:solidFill>
        </p:grpSpPr>
        <p:sp>
          <p:nvSpPr>
            <p:cNvPr id="55" name="Freeform 15">
              <a:extLst>
                <a:ext uri="{FF2B5EF4-FFF2-40B4-BE49-F238E27FC236}">
                  <a16:creationId xmlns:a16="http://schemas.microsoft.com/office/drawing/2014/main" id="{B2DEBCDA-6B93-A3F4-EAA5-A7155E3B2201}"/>
                </a:ext>
              </a:extLst>
            </p:cNvPr>
            <p:cNvSpPr/>
            <p:nvPr/>
          </p:nvSpPr>
          <p:spPr>
            <a:xfrm>
              <a:off x="0" y="0"/>
              <a:ext cx="3720747" cy="1418097"/>
            </a:xfrm>
            <a:custGeom>
              <a:avLst/>
              <a:gdLst/>
              <a:ahLst/>
              <a:cxnLst/>
              <a:rect l="l" t="t" r="r" b="b"/>
              <a:pathLst>
                <a:path w="3720747" h="1418097">
                  <a:moveTo>
                    <a:pt x="27949" y="0"/>
                  </a:moveTo>
                  <a:lnTo>
                    <a:pt x="3692798" y="0"/>
                  </a:lnTo>
                  <a:cubicBezTo>
                    <a:pt x="3708233" y="0"/>
                    <a:pt x="3720747" y="12513"/>
                    <a:pt x="3720747" y="27949"/>
                  </a:cubicBezTo>
                  <a:lnTo>
                    <a:pt x="3720747" y="1390148"/>
                  </a:lnTo>
                  <a:cubicBezTo>
                    <a:pt x="3720747" y="1397561"/>
                    <a:pt x="3717802" y="1404670"/>
                    <a:pt x="3712561" y="1409911"/>
                  </a:cubicBezTo>
                  <a:cubicBezTo>
                    <a:pt x="3707319" y="1415153"/>
                    <a:pt x="3700210" y="1418097"/>
                    <a:pt x="3692798" y="1418097"/>
                  </a:cubicBezTo>
                  <a:lnTo>
                    <a:pt x="27949" y="1418097"/>
                  </a:lnTo>
                  <a:cubicBezTo>
                    <a:pt x="12513" y="1418097"/>
                    <a:pt x="0" y="1405584"/>
                    <a:pt x="0" y="1390148"/>
                  </a:cubicBezTo>
                  <a:lnTo>
                    <a:pt x="0" y="27949"/>
                  </a:lnTo>
                  <a:cubicBezTo>
                    <a:pt x="0" y="12513"/>
                    <a:pt x="12513" y="0"/>
                    <a:pt x="27949" y="0"/>
                  </a:cubicBezTo>
                  <a:close/>
                </a:path>
              </a:pathLst>
            </a:custGeom>
            <a:grpFill/>
          </p:spPr>
          <p:txBody>
            <a:bodyPr/>
            <a:lstStyle/>
            <a:p>
              <a:endParaRPr lang="en-US"/>
            </a:p>
          </p:txBody>
        </p:sp>
        <p:sp>
          <p:nvSpPr>
            <p:cNvPr id="56" name="TextBox 16">
              <a:extLst>
                <a:ext uri="{FF2B5EF4-FFF2-40B4-BE49-F238E27FC236}">
                  <a16:creationId xmlns:a16="http://schemas.microsoft.com/office/drawing/2014/main" id="{169C2FFC-CBE6-C915-E575-F51F328AFE8C}"/>
                </a:ext>
              </a:extLst>
            </p:cNvPr>
            <p:cNvSpPr txBox="1"/>
            <p:nvPr/>
          </p:nvSpPr>
          <p:spPr>
            <a:xfrm>
              <a:off x="0" y="-38100"/>
              <a:ext cx="3720746" cy="1456197"/>
            </a:xfrm>
            <a:prstGeom prst="rect">
              <a:avLst/>
            </a:prstGeom>
            <a:grpFill/>
          </p:spPr>
          <p:txBody>
            <a:bodyPr lIns="50800" tIns="50800" rIns="50800" bIns="50800" rtlCol="0" anchor="ctr"/>
            <a:lstStyle/>
            <a:p>
              <a:pPr algn="ctr">
                <a:lnSpc>
                  <a:spcPts val="2659"/>
                </a:lnSpc>
                <a:spcBef>
                  <a:spcPct val="0"/>
                </a:spcBef>
              </a:pPr>
              <a:endParaRPr/>
            </a:p>
          </p:txBody>
        </p:sp>
      </p:grpSp>
      <p:pic>
        <p:nvPicPr>
          <p:cNvPr id="58" name="Picture 57">
            <a:extLst>
              <a:ext uri="{FF2B5EF4-FFF2-40B4-BE49-F238E27FC236}">
                <a16:creationId xmlns:a16="http://schemas.microsoft.com/office/drawing/2014/main" id="{EEF8779A-C610-1B56-C8A4-AA5C261051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33366" y="2004564"/>
            <a:ext cx="3137922" cy="1598679"/>
          </a:xfrm>
          <a:prstGeom prst="rect">
            <a:avLst/>
          </a:prstGeom>
        </p:spPr>
      </p:pic>
      <p:sp>
        <p:nvSpPr>
          <p:cNvPr id="59" name="TextBox 15">
            <a:extLst>
              <a:ext uri="{FF2B5EF4-FFF2-40B4-BE49-F238E27FC236}">
                <a16:creationId xmlns:a16="http://schemas.microsoft.com/office/drawing/2014/main" id="{40EE5DA7-9FE6-785E-9351-ABC84E5F7132}"/>
              </a:ext>
            </a:extLst>
          </p:cNvPr>
          <p:cNvSpPr txBox="1"/>
          <p:nvPr/>
        </p:nvSpPr>
        <p:spPr>
          <a:xfrm>
            <a:off x="13816969" y="3602395"/>
            <a:ext cx="3527476" cy="4599336"/>
          </a:xfrm>
          <a:prstGeom prst="rect">
            <a:avLst/>
          </a:prstGeom>
        </p:spPr>
        <p:txBody>
          <a:bodyPr wrap="square" lIns="0" tIns="0" rIns="0" bIns="0" rtlCol="0" anchor="t">
            <a:spAutoFit/>
          </a:bodyPr>
          <a:lstStyle/>
          <a:p>
            <a:pPr>
              <a:lnSpc>
                <a:spcPts val="2969"/>
              </a:lnSpc>
            </a:pPr>
            <a:r>
              <a:rPr lang="en-US" sz="2400" b="1" dirty="0" err="1"/>
              <a:t>Zocdoc</a:t>
            </a:r>
            <a:r>
              <a:rPr lang="en-US" sz="2400" b="1" dirty="0"/>
              <a:t> is a popular online platform that helps patients find doctors, book appointments, and receive healthcare services easily</a:t>
            </a:r>
            <a:r>
              <a:rPr lang="en-US" sz="2400" dirty="0"/>
              <a:t>. </a:t>
            </a:r>
            <a:r>
              <a:rPr lang="en-US" sz="2400" b="1" dirty="0"/>
              <a:t>It</a:t>
            </a:r>
            <a:r>
              <a:rPr lang="en-US" sz="2400" dirty="0"/>
              <a:t> </a:t>
            </a:r>
            <a:r>
              <a:rPr lang="en-US" sz="2400" b="1" dirty="0"/>
              <a:t>allows users to search by specialty, location, insurance, and availability, offering a fast and convenient way to access in-person or virtual medical care across the U.S.</a:t>
            </a:r>
            <a:endParaRPr lang="en-US" sz="2199" b="1" spc="131" dirty="0">
              <a:solidFill>
                <a:srgbClr val="000000"/>
              </a:solidFill>
              <a:effectLst>
                <a:outerShdw blurRad="38100" dist="38100" dir="2700000" algn="tl">
                  <a:srgbClr val="000000">
                    <a:alpha val="43137"/>
                  </a:srgbClr>
                </a:outerShdw>
              </a:effectLst>
              <a:latin typeface="Aileron"/>
              <a:ea typeface="Aileron"/>
              <a:cs typeface="Aileron"/>
              <a:sym typeface="Aileron"/>
            </a:endParaRPr>
          </a:p>
        </p:txBody>
      </p:sp>
      <p:pic>
        <p:nvPicPr>
          <p:cNvPr id="61" name="Picture 60" descr="A green check mark in a circle&#10;&#10;AI-generated content may be incorrect.">
            <a:extLst>
              <a:ext uri="{FF2B5EF4-FFF2-40B4-BE49-F238E27FC236}">
                <a16:creationId xmlns:a16="http://schemas.microsoft.com/office/drawing/2014/main" id="{9265CEFC-D080-5CD3-0724-C227D941BD57}"/>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446230" y="3602395"/>
            <a:ext cx="695709" cy="695709"/>
          </a:xfrm>
          <a:prstGeom prst="rect">
            <a:avLst/>
          </a:prstGeom>
        </p:spPr>
      </p:pic>
      <p:pic>
        <p:nvPicPr>
          <p:cNvPr id="62" name="Picture 61" descr="A red square with a white x in the middle">
            <a:extLst>
              <a:ext uri="{FF2B5EF4-FFF2-40B4-BE49-F238E27FC236}">
                <a16:creationId xmlns:a16="http://schemas.microsoft.com/office/drawing/2014/main" id="{5E98FF3C-0E14-7B64-D322-6809FFB1BDB7}"/>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544795" y="4491937"/>
            <a:ext cx="555890" cy="551547"/>
          </a:xfrm>
          <a:prstGeom prst="rect">
            <a:avLst/>
          </a:prstGeom>
        </p:spPr>
      </p:pic>
      <p:pic>
        <p:nvPicPr>
          <p:cNvPr id="63" name="Picture 62" descr="A green check mark in a circle&#10;&#10;AI-generated content may be incorrect.">
            <a:extLst>
              <a:ext uri="{FF2B5EF4-FFF2-40B4-BE49-F238E27FC236}">
                <a16:creationId xmlns:a16="http://schemas.microsoft.com/office/drawing/2014/main" id="{A7D882EE-9783-3CC1-0799-CE7839FE4311}"/>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627433" y="3592775"/>
            <a:ext cx="695709" cy="695709"/>
          </a:xfrm>
          <a:prstGeom prst="rect">
            <a:avLst/>
          </a:prstGeom>
        </p:spPr>
      </p:pic>
      <p:pic>
        <p:nvPicPr>
          <p:cNvPr id="64" name="Picture 63" descr="A green check mark in a circle&#10;&#10;AI-generated content may be incorrect.">
            <a:extLst>
              <a:ext uri="{FF2B5EF4-FFF2-40B4-BE49-F238E27FC236}">
                <a16:creationId xmlns:a16="http://schemas.microsoft.com/office/drawing/2014/main" id="{B7AF3562-D6F3-8F36-3CAB-3B36FE50B00F}"/>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639422" y="4419857"/>
            <a:ext cx="695709" cy="695709"/>
          </a:xfrm>
          <a:prstGeom prst="rect">
            <a:avLst/>
          </a:prstGeom>
        </p:spPr>
      </p:pic>
      <p:pic>
        <p:nvPicPr>
          <p:cNvPr id="65" name="Picture 64" descr="A green check mark in a circle&#10;&#10;AI-generated content may be incorrect.">
            <a:extLst>
              <a:ext uri="{FF2B5EF4-FFF2-40B4-BE49-F238E27FC236}">
                <a16:creationId xmlns:a16="http://schemas.microsoft.com/office/drawing/2014/main" id="{6B1F1FCF-9173-E5DA-76C4-8664D8D1FCE9}"/>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656030" y="5209535"/>
            <a:ext cx="695709" cy="695709"/>
          </a:xfrm>
          <a:prstGeom prst="rect">
            <a:avLst/>
          </a:prstGeom>
        </p:spPr>
      </p:pic>
      <p:pic>
        <p:nvPicPr>
          <p:cNvPr id="66" name="Picture 65" descr="A green check mark in a circle&#10;&#10;AI-generated content may be incorrect.">
            <a:extLst>
              <a:ext uri="{FF2B5EF4-FFF2-40B4-BE49-F238E27FC236}">
                <a16:creationId xmlns:a16="http://schemas.microsoft.com/office/drawing/2014/main" id="{70EB2FE5-091A-F727-1084-46B452372181}"/>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640789" y="5891811"/>
            <a:ext cx="695709" cy="695709"/>
          </a:xfrm>
          <a:prstGeom prst="rect">
            <a:avLst/>
          </a:prstGeom>
        </p:spPr>
      </p:pic>
      <p:pic>
        <p:nvPicPr>
          <p:cNvPr id="67" name="Picture 66" descr="A green check mark in a circle&#10;&#10;AI-generated content may be incorrect.">
            <a:extLst>
              <a:ext uri="{FF2B5EF4-FFF2-40B4-BE49-F238E27FC236}">
                <a16:creationId xmlns:a16="http://schemas.microsoft.com/office/drawing/2014/main" id="{6EE7EBAB-D13E-F728-DA56-BDB0EE5A0A9A}"/>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656030" y="6609395"/>
            <a:ext cx="695709" cy="695709"/>
          </a:xfrm>
          <a:prstGeom prst="rect">
            <a:avLst/>
          </a:prstGeom>
        </p:spPr>
      </p:pic>
      <p:pic>
        <p:nvPicPr>
          <p:cNvPr id="68" name="Picture 67" descr="A red square with a white x in the middle">
            <a:extLst>
              <a:ext uri="{FF2B5EF4-FFF2-40B4-BE49-F238E27FC236}">
                <a16:creationId xmlns:a16="http://schemas.microsoft.com/office/drawing/2014/main" id="{72BC6D21-EF04-3DB3-4CE0-5F53AFF34D5A}"/>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544795" y="6657795"/>
            <a:ext cx="555890" cy="551547"/>
          </a:xfrm>
          <a:prstGeom prst="rect">
            <a:avLst/>
          </a:prstGeom>
        </p:spPr>
      </p:pic>
      <p:pic>
        <p:nvPicPr>
          <p:cNvPr id="69" name="Picture 68" descr="A red square with a white x in the middle">
            <a:extLst>
              <a:ext uri="{FF2B5EF4-FFF2-40B4-BE49-F238E27FC236}">
                <a16:creationId xmlns:a16="http://schemas.microsoft.com/office/drawing/2014/main" id="{A521E4DA-4E1B-C61C-00ED-7637127450A0}"/>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529720" y="5209535"/>
            <a:ext cx="555890" cy="551547"/>
          </a:xfrm>
          <a:prstGeom prst="rect">
            <a:avLst/>
          </a:prstGeom>
        </p:spPr>
      </p:pic>
      <p:pic>
        <p:nvPicPr>
          <p:cNvPr id="70" name="Picture 69" descr="A red square with a white x in the middle">
            <a:extLst>
              <a:ext uri="{FF2B5EF4-FFF2-40B4-BE49-F238E27FC236}">
                <a16:creationId xmlns:a16="http://schemas.microsoft.com/office/drawing/2014/main" id="{3BCEB4C9-3ECE-41A7-0FA8-B8BE8199359B}"/>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544795" y="5971489"/>
            <a:ext cx="555890" cy="5515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3" name="AutoShape 3"/>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a:p>
        </p:txBody>
      </p:sp>
      <p:sp>
        <p:nvSpPr>
          <p:cNvPr id="14" name="AutoShape 14"/>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5" name="AutoShape 15"/>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p:cNvGrpSpPr/>
          <p:nvPr/>
        </p:nvGrpSpPr>
        <p:grpSpPr>
          <a:xfrm rot="8100000">
            <a:off x="3695962" y="8505938"/>
            <a:ext cx="245224" cy="245224"/>
            <a:chOff x="0" y="0"/>
            <a:chExt cx="326965" cy="326965"/>
          </a:xfrm>
        </p:grpSpPr>
        <p:sp>
          <p:nvSpPr>
            <p:cNvPr id="26" name="Freeform 26"/>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p:cNvGrpSpPr/>
          <p:nvPr/>
        </p:nvGrpSpPr>
        <p:grpSpPr>
          <a:xfrm rot="8100000">
            <a:off x="12049387" y="9045063"/>
            <a:ext cx="302374" cy="302374"/>
            <a:chOff x="0" y="0"/>
            <a:chExt cx="403165" cy="403165"/>
          </a:xfrm>
        </p:grpSpPr>
        <p:sp>
          <p:nvSpPr>
            <p:cNvPr id="28" name="Freeform 2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p:cNvGrpSpPr/>
          <p:nvPr/>
        </p:nvGrpSpPr>
        <p:grpSpPr>
          <a:xfrm rot="8100000">
            <a:off x="14363962" y="9140338"/>
            <a:ext cx="245224" cy="245224"/>
            <a:chOff x="0" y="0"/>
            <a:chExt cx="326965" cy="326965"/>
          </a:xfrm>
        </p:grpSpPr>
        <p:sp>
          <p:nvSpPr>
            <p:cNvPr id="30" name="Freeform 30"/>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p:cNvGrpSpPr/>
          <p:nvPr/>
        </p:nvGrpSpPr>
        <p:grpSpPr>
          <a:xfrm>
            <a:off x="5971875" y="9162875"/>
            <a:ext cx="248250" cy="248250"/>
            <a:chOff x="0" y="0"/>
            <a:chExt cx="331000" cy="331000"/>
          </a:xfrm>
        </p:grpSpPr>
        <p:sp>
          <p:nvSpPr>
            <p:cNvPr id="32" name="Freeform 32"/>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p:cNvGrpSpPr/>
          <p:nvPr/>
        </p:nvGrpSpPr>
        <p:grpSpPr>
          <a:xfrm>
            <a:off x="2161875" y="9734375"/>
            <a:ext cx="248250" cy="248250"/>
            <a:chOff x="0" y="0"/>
            <a:chExt cx="331000" cy="331000"/>
          </a:xfrm>
        </p:grpSpPr>
        <p:sp>
          <p:nvSpPr>
            <p:cNvPr id="34" name="Freeform 34"/>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p:cNvGrpSpPr/>
          <p:nvPr/>
        </p:nvGrpSpPr>
        <p:grpSpPr>
          <a:xfrm>
            <a:off x="9781875" y="9022539"/>
            <a:ext cx="248250" cy="248250"/>
            <a:chOff x="0" y="0"/>
            <a:chExt cx="331000" cy="331000"/>
          </a:xfrm>
        </p:grpSpPr>
        <p:sp>
          <p:nvSpPr>
            <p:cNvPr id="36" name="Freeform 36"/>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p:cNvGrpSpPr/>
          <p:nvPr/>
        </p:nvGrpSpPr>
        <p:grpSpPr>
          <a:xfrm rot="8100000">
            <a:off x="17371323" y="8629763"/>
            <a:ext cx="302374" cy="302374"/>
            <a:chOff x="0" y="0"/>
            <a:chExt cx="403165" cy="403165"/>
          </a:xfrm>
        </p:grpSpPr>
        <p:sp>
          <p:nvSpPr>
            <p:cNvPr id="38" name="Freeform 38"/>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p:cNvGrpSpPr/>
          <p:nvPr/>
        </p:nvGrpSpPr>
        <p:grpSpPr>
          <a:xfrm>
            <a:off x="-53451" y="8894249"/>
            <a:ext cx="18421300" cy="6345250"/>
            <a:chOff x="0" y="0"/>
            <a:chExt cx="24561733" cy="8460333"/>
          </a:xfrm>
        </p:grpSpPr>
        <p:sp>
          <p:nvSpPr>
            <p:cNvPr id="41" name="Freeform 41"/>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p:cNvGrpSpPr/>
          <p:nvPr/>
        </p:nvGrpSpPr>
        <p:grpSpPr>
          <a:xfrm>
            <a:off x="-53451" y="9156899"/>
            <a:ext cx="18421300" cy="6082600"/>
            <a:chOff x="0" y="0"/>
            <a:chExt cx="24561733" cy="8110133"/>
          </a:xfrm>
        </p:grpSpPr>
        <p:sp>
          <p:nvSpPr>
            <p:cNvPr id="43" name="Freeform 43"/>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E5C7A8CE-8B69-1D93-F752-EDAB93D378A8}"/>
              </a:ext>
            </a:extLst>
          </p:cNvPr>
          <p:cNvSpPr>
            <a:spLocks noGrp="1"/>
          </p:cNvSpPr>
          <p:nvPr>
            <p:ph type="sldNum" sz="quarter" idx="12"/>
          </p:nvPr>
        </p:nvSpPr>
        <p:spPr/>
        <p:txBody>
          <a:bodyPr/>
          <a:lstStyle/>
          <a:p>
            <a:fld id="{423330D0-7765-4A3C-A4FF-DA7B71076211}" type="slidenum">
              <a:rPr lang="en-US" smtClean="0"/>
              <a:pPr/>
              <a:t>7</a:t>
            </a:fld>
            <a:endParaRPr lang="en-US"/>
          </a:p>
        </p:txBody>
      </p:sp>
      <p:sp>
        <p:nvSpPr>
          <p:cNvPr id="52" name="TextBox 46">
            <a:extLst>
              <a:ext uri="{FF2B5EF4-FFF2-40B4-BE49-F238E27FC236}">
                <a16:creationId xmlns:a16="http://schemas.microsoft.com/office/drawing/2014/main" id="{23AD4BC7-7B1A-E77D-03BF-894F604A4780}"/>
              </a:ext>
            </a:extLst>
          </p:cNvPr>
          <p:cNvSpPr txBox="1"/>
          <p:nvPr/>
        </p:nvSpPr>
        <p:spPr>
          <a:xfrm>
            <a:off x="1875506" y="747413"/>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Methodology</a:t>
            </a:r>
          </a:p>
        </p:txBody>
      </p:sp>
      <p:grpSp>
        <p:nvGrpSpPr>
          <p:cNvPr id="53" name="Group 15">
            <a:extLst>
              <a:ext uri="{FF2B5EF4-FFF2-40B4-BE49-F238E27FC236}">
                <a16:creationId xmlns:a16="http://schemas.microsoft.com/office/drawing/2014/main" id="{FBD73657-0C46-7A4A-B655-41FAF9380DA1}"/>
              </a:ext>
            </a:extLst>
          </p:cNvPr>
          <p:cNvGrpSpPr/>
          <p:nvPr/>
        </p:nvGrpSpPr>
        <p:grpSpPr>
          <a:xfrm>
            <a:off x="939201" y="2285887"/>
            <a:ext cx="10561791" cy="5973124"/>
            <a:chOff x="0" y="0"/>
            <a:chExt cx="1817002" cy="1284657"/>
          </a:xfrm>
          <a:solidFill>
            <a:schemeClr val="accent4">
              <a:lumMod val="20000"/>
              <a:lumOff val="80000"/>
            </a:schemeClr>
          </a:solidFill>
        </p:grpSpPr>
        <p:sp>
          <p:nvSpPr>
            <p:cNvPr id="54" name="Freeform 16">
              <a:extLst>
                <a:ext uri="{FF2B5EF4-FFF2-40B4-BE49-F238E27FC236}">
                  <a16:creationId xmlns:a16="http://schemas.microsoft.com/office/drawing/2014/main" id="{188D0AE8-8950-5D0E-016C-936EBF3F7B71}"/>
                </a:ext>
              </a:extLst>
            </p:cNvPr>
            <p:cNvSpPr/>
            <p:nvPr/>
          </p:nvSpPr>
          <p:spPr>
            <a:xfrm>
              <a:off x="0" y="0"/>
              <a:ext cx="1817002" cy="1284657"/>
            </a:xfrm>
            <a:custGeom>
              <a:avLst/>
              <a:gdLst/>
              <a:ahLst/>
              <a:cxnLst/>
              <a:rect l="l" t="t" r="r" b="b"/>
              <a:pathLst>
                <a:path w="1817002" h="1284657">
                  <a:moveTo>
                    <a:pt x="57232" y="0"/>
                  </a:moveTo>
                  <a:lnTo>
                    <a:pt x="1759770" y="0"/>
                  </a:lnTo>
                  <a:cubicBezTo>
                    <a:pt x="1791378" y="0"/>
                    <a:pt x="1817002" y="25624"/>
                    <a:pt x="1817002" y="57232"/>
                  </a:cubicBezTo>
                  <a:lnTo>
                    <a:pt x="1817002" y="1227425"/>
                  </a:lnTo>
                  <a:cubicBezTo>
                    <a:pt x="1817002" y="1259034"/>
                    <a:pt x="1791378" y="1284657"/>
                    <a:pt x="1759770" y="1284657"/>
                  </a:cubicBezTo>
                  <a:lnTo>
                    <a:pt x="57232" y="1284657"/>
                  </a:lnTo>
                  <a:cubicBezTo>
                    <a:pt x="25624" y="1284657"/>
                    <a:pt x="0" y="1259034"/>
                    <a:pt x="0" y="1227425"/>
                  </a:cubicBezTo>
                  <a:lnTo>
                    <a:pt x="0" y="57232"/>
                  </a:lnTo>
                  <a:cubicBezTo>
                    <a:pt x="0" y="25624"/>
                    <a:pt x="25624" y="0"/>
                    <a:pt x="57232" y="0"/>
                  </a:cubicBezTo>
                  <a:close/>
                </a:path>
              </a:pathLst>
            </a:custGeom>
            <a:grpFill/>
          </p:spPr>
          <p:txBody>
            <a:bodyPr/>
            <a:lstStyle/>
            <a:p>
              <a:endParaRPr lang="en-US"/>
            </a:p>
          </p:txBody>
        </p:sp>
        <p:sp>
          <p:nvSpPr>
            <p:cNvPr id="55" name="TextBox 17">
              <a:extLst>
                <a:ext uri="{FF2B5EF4-FFF2-40B4-BE49-F238E27FC236}">
                  <a16:creationId xmlns:a16="http://schemas.microsoft.com/office/drawing/2014/main" id="{42AA4934-884B-7A65-C3F3-B91B5BE7FCFC}"/>
                </a:ext>
              </a:extLst>
            </p:cNvPr>
            <p:cNvSpPr txBox="1"/>
            <p:nvPr/>
          </p:nvSpPr>
          <p:spPr>
            <a:xfrm>
              <a:off x="0" y="-38100"/>
              <a:ext cx="1817002" cy="1322757"/>
            </a:xfrm>
            <a:prstGeom prst="rect">
              <a:avLst/>
            </a:prstGeom>
            <a:grpFill/>
          </p:spPr>
          <p:txBody>
            <a:bodyPr lIns="50800" tIns="50800" rIns="50800" bIns="50800" rtlCol="0" anchor="ctr"/>
            <a:lstStyle/>
            <a:p>
              <a:pPr algn="ctr">
                <a:lnSpc>
                  <a:spcPts val="2659"/>
                </a:lnSpc>
                <a:spcBef>
                  <a:spcPct val="0"/>
                </a:spcBef>
              </a:pPr>
              <a:endParaRPr/>
            </a:p>
          </p:txBody>
        </p:sp>
      </p:grpSp>
      <p:sp>
        <p:nvSpPr>
          <p:cNvPr id="56" name="TextBox 18">
            <a:extLst>
              <a:ext uri="{FF2B5EF4-FFF2-40B4-BE49-F238E27FC236}">
                <a16:creationId xmlns:a16="http://schemas.microsoft.com/office/drawing/2014/main" id="{B7FCC316-7A4E-CCA9-9A94-E2875999B850}"/>
              </a:ext>
            </a:extLst>
          </p:cNvPr>
          <p:cNvSpPr txBox="1"/>
          <p:nvPr/>
        </p:nvSpPr>
        <p:spPr>
          <a:xfrm>
            <a:off x="1248637" y="2403327"/>
            <a:ext cx="9437691" cy="5480346"/>
          </a:xfrm>
          <a:prstGeom prst="rect">
            <a:avLst/>
          </a:prstGeom>
        </p:spPr>
        <p:txBody>
          <a:bodyPr wrap="square" lIns="0" tIns="0" rIns="0" bIns="0" rtlCol="0" anchor="t">
            <a:spAutoFit/>
          </a:bodyPr>
          <a:lstStyle/>
          <a:p>
            <a:pPr marL="457200" lvl="0" indent="-457200">
              <a:lnSpc>
                <a:spcPct val="150000"/>
              </a:lnSpc>
              <a:spcBef>
                <a:spcPct val="0"/>
              </a:spcBef>
              <a:buFont typeface="Wingdings" panose="05000000000000000000" pitchFamily="2" charset="2"/>
              <a:buChar char="q"/>
            </a:pPr>
            <a:r>
              <a:rPr lang="en-US" sz="2400" dirty="0">
                <a:latin typeface="Aileron" panose="020B0604020202020204" charset="0"/>
              </a:rPr>
              <a:t>We used the </a:t>
            </a:r>
            <a:r>
              <a:rPr lang="en-US" sz="2400" b="1" dirty="0">
                <a:latin typeface="Aileron" panose="020B0604020202020204" charset="0"/>
              </a:rPr>
              <a:t>Agile development methodology</a:t>
            </a:r>
            <a:r>
              <a:rPr lang="en-US" sz="2400" dirty="0">
                <a:latin typeface="Aileron" panose="020B0604020202020204" charset="0"/>
              </a:rPr>
              <a:t> to build the medical appointment system.</a:t>
            </a:r>
            <a:endParaRPr lang="en-US" sz="24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endParaRPr>
          </a:p>
          <a:p>
            <a:pPr marL="457200" lvl="0" indent="-457200">
              <a:lnSpc>
                <a:spcPct val="150000"/>
              </a:lnSpc>
              <a:spcBef>
                <a:spcPct val="0"/>
              </a:spcBef>
              <a:buFont typeface="Wingdings" panose="05000000000000000000" pitchFamily="2" charset="2"/>
              <a:buChar char="q"/>
            </a:pPr>
            <a:r>
              <a:rPr lang="en-US" sz="2400" dirty="0">
                <a:latin typeface="Aileron" panose="020B0604020202020204" charset="0"/>
              </a:rPr>
              <a:t>The project was divided into </a:t>
            </a:r>
            <a:r>
              <a:rPr lang="en-US" sz="2400" b="1" dirty="0">
                <a:latin typeface="Aileron" panose="020B0604020202020204" charset="0"/>
              </a:rPr>
              <a:t>sprints</a:t>
            </a:r>
            <a:r>
              <a:rPr lang="en-US" sz="2400" dirty="0">
                <a:latin typeface="Aileron" panose="020B0604020202020204" charset="0"/>
              </a:rPr>
              <a:t>, each focusing on a specific set of features</a:t>
            </a:r>
            <a:r>
              <a:rPr lang="en-US" sz="24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rPr>
              <a:t>.</a:t>
            </a:r>
          </a:p>
          <a:p>
            <a:pPr marL="457200" lvl="0" indent="-457200">
              <a:lnSpc>
                <a:spcPct val="150000"/>
              </a:lnSpc>
              <a:spcBef>
                <a:spcPct val="0"/>
              </a:spcBef>
              <a:buFont typeface="Wingdings" panose="05000000000000000000" pitchFamily="2" charset="2"/>
              <a:buChar char="q"/>
            </a:pPr>
            <a:r>
              <a:rPr lang="en-US" sz="2400" dirty="0">
                <a:latin typeface="Aileron" panose="020B0604020202020204" charset="0"/>
              </a:rPr>
              <a:t>Each sprint included </a:t>
            </a:r>
            <a:r>
              <a:rPr lang="en-US" sz="2400" b="1" dirty="0">
                <a:latin typeface="Aileron" panose="020B0604020202020204" charset="0"/>
              </a:rPr>
              <a:t>planning, development, testing, and review</a:t>
            </a:r>
            <a:r>
              <a:rPr lang="en-US" sz="2400" dirty="0">
                <a:latin typeface="Aileron" panose="020B0604020202020204" charset="0"/>
              </a:rPr>
              <a:t> stages</a:t>
            </a:r>
            <a:r>
              <a:rPr lang="en-US" sz="24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rPr>
              <a:t>.</a:t>
            </a:r>
          </a:p>
          <a:p>
            <a:pPr marL="457200" lvl="0" indent="-457200">
              <a:lnSpc>
                <a:spcPct val="150000"/>
              </a:lnSpc>
              <a:spcBef>
                <a:spcPct val="0"/>
              </a:spcBef>
              <a:buFont typeface="Wingdings" panose="05000000000000000000" pitchFamily="2" charset="2"/>
              <a:buChar char="q"/>
            </a:pPr>
            <a:r>
              <a:rPr lang="en-US" sz="2400" b="1" dirty="0">
                <a:latin typeface="Aileron" panose="020B0604020202020204" charset="0"/>
              </a:rPr>
              <a:t>Regular team meetings</a:t>
            </a:r>
            <a:r>
              <a:rPr lang="en-US" sz="2400" dirty="0">
                <a:latin typeface="Aileron" panose="020B0604020202020204" charset="0"/>
              </a:rPr>
              <a:t> helped us track progress and resolve issues quickly</a:t>
            </a:r>
            <a:r>
              <a:rPr lang="en-US" sz="24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rPr>
              <a:t>.</a:t>
            </a:r>
          </a:p>
          <a:p>
            <a:pPr marL="457200" lvl="0" indent="-457200">
              <a:lnSpc>
                <a:spcPct val="150000"/>
              </a:lnSpc>
              <a:spcBef>
                <a:spcPct val="0"/>
              </a:spcBef>
              <a:buFont typeface="Wingdings" panose="05000000000000000000" pitchFamily="2" charset="2"/>
              <a:buChar char="q"/>
            </a:pPr>
            <a:r>
              <a:rPr lang="en-US" sz="2400" dirty="0">
                <a:latin typeface="Aileron" panose="020B0604020202020204" charset="0"/>
              </a:rPr>
              <a:t>We continuously improved the system based on </a:t>
            </a:r>
            <a:r>
              <a:rPr lang="en-US" sz="2400" b="1" dirty="0">
                <a:latin typeface="Aileron" panose="020B0604020202020204" charset="0"/>
              </a:rPr>
              <a:t>user feedback and test results</a:t>
            </a:r>
            <a:r>
              <a:rPr lang="en-US" sz="2400" spc="120" dirty="0">
                <a:solidFill>
                  <a:srgbClr val="000000"/>
                </a:solidFill>
                <a:effectLst>
                  <a:outerShdw blurRad="38100" dist="38100" dir="2700000" algn="tl">
                    <a:srgbClr val="000000">
                      <a:alpha val="43137"/>
                    </a:srgbClr>
                  </a:outerShdw>
                </a:effectLst>
                <a:latin typeface="Aileron" panose="020B0604020202020204" charset="0"/>
                <a:ea typeface="Aileron"/>
                <a:cs typeface="Aileron"/>
                <a:sym typeface="Aileron"/>
              </a:rPr>
              <a:t>.</a:t>
            </a:r>
          </a:p>
        </p:txBody>
      </p:sp>
      <p:pic>
        <p:nvPicPr>
          <p:cNvPr id="57" name="Picture 56" descr="A person and person working on a computer">
            <a:extLst>
              <a:ext uri="{FF2B5EF4-FFF2-40B4-BE49-F238E27FC236}">
                <a16:creationId xmlns:a16="http://schemas.microsoft.com/office/drawing/2014/main" id="{DA3747BD-9FEE-E9E3-EA99-24D22590D8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259540" y="3427534"/>
            <a:ext cx="5275080" cy="5275080"/>
          </a:xfrm>
          <a:prstGeom prst="rect">
            <a:avLst/>
          </a:prstGeom>
        </p:spPr>
      </p:pic>
      <p:sp>
        <p:nvSpPr>
          <p:cNvPr id="58" name="Freeform 17">
            <a:extLst>
              <a:ext uri="{FF2B5EF4-FFF2-40B4-BE49-F238E27FC236}">
                <a16:creationId xmlns:a16="http://schemas.microsoft.com/office/drawing/2014/main" id="{DCBDD73B-C7C0-DE9F-B205-11E917B9733F}"/>
              </a:ext>
            </a:extLst>
          </p:cNvPr>
          <p:cNvSpPr/>
          <p:nvPr/>
        </p:nvSpPr>
        <p:spPr>
          <a:xfrm>
            <a:off x="13798145" y="2787383"/>
            <a:ext cx="1200104" cy="1566408"/>
          </a:xfrm>
          <a:custGeom>
            <a:avLst/>
            <a:gdLst/>
            <a:ahLst/>
            <a:cxnLst/>
            <a:rect l="l" t="t" r="r" b="b"/>
            <a:pathLst>
              <a:path w="1478375" h="2119535">
                <a:moveTo>
                  <a:pt x="0" y="0"/>
                </a:moveTo>
                <a:lnTo>
                  <a:pt x="1478375" y="0"/>
                </a:lnTo>
                <a:lnTo>
                  <a:pt x="1478375" y="2119535"/>
                </a:lnTo>
                <a:lnTo>
                  <a:pt x="0" y="2119535"/>
                </a:lnTo>
                <a:lnTo>
                  <a:pt x="0" y="0"/>
                </a:lnTo>
                <a:close/>
              </a:path>
            </a:pathLst>
          </a:custGeom>
          <a:blipFill>
            <a:blip r:embed="rId9" cstate="print">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77C-6B55-C20A-B6C0-B2F7A197FF4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E61FF17-358D-C761-31B8-7FC28094C6EF}"/>
              </a:ext>
            </a:extLst>
          </p:cNvPr>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a:extLst>
              <a:ext uri="{FF2B5EF4-FFF2-40B4-BE49-F238E27FC236}">
                <a16:creationId xmlns:a16="http://schemas.microsoft.com/office/drawing/2014/main" id="{4C611A58-8840-7B45-F386-868FFFA49256}"/>
              </a:ext>
            </a:extLst>
          </p:cNvPr>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a:extLst>
              <a:ext uri="{FF2B5EF4-FFF2-40B4-BE49-F238E27FC236}">
                <a16:creationId xmlns:a16="http://schemas.microsoft.com/office/drawing/2014/main" id="{697E5E6D-96A2-A2E5-6F5C-CC76C2B03207}"/>
              </a:ext>
            </a:extLst>
          </p:cNvPr>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a:extLst>
              <a:ext uri="{FF2B5EF4-FFF2-40B4-BE49-F238E27FC236}">
                <a16:creationId xmlns:a16="http://schemas.microsoft.com/office/drawing/2014/main" id="{494671EF-5745-0436-8AB9-221554E18AA1}"/>
              </a:ext>
            </a:extLst>
          </p:cNvPr>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a:extLst>
              <a:ext uri="{FF2B5EF4-FFF2-40B4-BE49-F238E27FC236}">
                <a16:creationId xmlns:a16="http://schemas.microsoft.com/office/drawing/2014/main" id="{895EE0B0-3125-EDD3-5F4E-43FF1E5AA3F5}"/>
              </a:ext>
            </a:extLst>
          </p:cNvPr>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a:extLst>
              <a:ext uri="{FF2B5EF4-FFF2-40B4-BE49-F238E27FC236}">
                <a16:creationId xmlns:a16="http://schemas.microsoft.com/office/drawing/2014/main" id="{317F4A02-E56D-9340-C125-11B237DED4C8}"/>
              </a:ext>
            </a:extLst>
          </p:cNvPr>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a:extLst>
              <a:ext uri="{FF2B5EF4-FFF2-40B4-BE49-F238E27FC236}">
                <a16:creationId xmlns:a16="http://schemas.microsoft.com/office/drawing/2014/main" id="{2ABCB9B5-EADE-9052-48DD-28B43225183A}"/>
              </a:ext>
            </a:extLst>
          </p:cNvPr>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a:extLst>
              <a:ext uri="{FF2B5EF4-FFF2-40B4-BE49-F238E27FC236}">
                <a16:creationId xmlns:a16="http://schemas.microsoft.com/office/drawing/2014/main" id="{15962CD5-2802-9FED-E2AA-66BDF52CE919}"/>
              </a:ext>
            </a:extLst>
          </p:cNvPr>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a:extLst>
              <a:ext uri="{FF2B5EF4-FFF2-40B4-BE49-F238E27FC236}">
                <a16:creationId xmlns:a16="http://schemas.microsoft.com/office/drawing/2014/main" id="{93F8238A-E98C-F9E2-6085-0A42E87A3F55}"/>
              </a:ext>
            </a:extLst>
          </p:cNvPr>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a:extLst>
              <a:ext uri="{FF2B5EF4-FFF2-40B4-BE49-F238E27FC236}">
                <a16:creationId xmlns:a16="http://schemas.microsoft.com/office/drawing/2014/main" id="{8913CB5D-0C0E-0CEF-4327-530533F5274B}"/>
              </a:ext>
            </a:extLst>
          </p:cNvPr>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a:extLst>
              <a:ext uri="{FF2B5EF4-FFF2-40B4-BE49-F238E27FC236}">
                <a16:creationId xmlns:a16="http://schemas.microsoft.com/office/drawing/2014/main" id="{71DAA9D4-C4EB-90D0-F7A4-F78B6093F93D}"/>
              </a:ext>
            </a:extLst>
          </p:cNvPr>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a:extLst>
              <a:ext uri="{FF2B5EF4-FFF2-40B4-BE49-F238E27FC236}">
                <a16:creationId xmlns:a16="http://schemas.microsoft.com/office/drawing/2014/main" id="{000F2735-5551-29A3-48C1-BDA06E4ABB2D}"/>
              </a:ext>
            </a:extLst>
          </p:cNvPr>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sz="3200" b="1" dirty="0"/>
              <a:t>- Onion Diagram</a:t>
            </a:r>
          </a:p>
        </p:txBody>
      </p:sp>
      <p:sp>
        <p:nvSpPr>
          <p:cNvPr id="14" name="AutoShape 14">
            <a:extLst>
              <a:ext uri="{FF2B5EF4-FFF2-40B4-BE49-F238E27FC236}">
                <a16:creationId xmlns:a16="http://schemas.microsoft.com/office/drawing/2014/main" id="{07DB5C2B-66D8-56BC-A632-9A088A0737F8}"/>
              </a:ext>
            </a:extLst>
          </p:cNvPr>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a:extLst>
              <a:ext uri="{FF2B5EF4-FFF2-40B4-BE49-F238E27FC236}">
                <a16:creationId xmlns:a16="http://schemas.microsoft.com/office/drawing/2014/main" id="{15488499-2718-BFBE-9213-10CB38915D30}"/>
              </a:ext>
            </a:extLst>
          </p:cNvPr>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a:extLst>
              <a:ext uri="{FF2B5EF4-FFF2-40B4-BE49-F238E27FC236}">
                <a16:creationId xmlns:a16="http://schemas.microsoft.com/office/drawing/2014/main" id="{0D7BDA56-116F-DB51-DFC8-FCBDA2A5FA0A}"/>
              </a:ext>
            </a:extLst>
          </p:cNvPr>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a:extLst>
              <a:ext uri="{FF2B5EF4-FFF2-40B4-BE49-F238E27FC236}">
                <a16:creationId xmlns:a16="http://schemas.microsoft.com/office/drawing/2014/main" id="{1C7CFA02-19E2-F731-01AB-D8D63F6AC75A}"/>
              </a:ext>
            </a:extLst>
          </p:cNvPr>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a:extLst>
              <a:ext uri="{FF2B5EF4-FFF2-40B4-BE49-F238E27FC236}">
                <a16:creationId xmlns:a16="http://schemas.microsoft.com/office/drawing/2014/main" id="{C1C2EB36-4FDF-B4E9-6525-54670D2315C1}"/>
              </a:ext>
            </a:extLst>
          </p:cNvPr>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a:extLst>
              <a:ext uri="{FF2B5EF4-FFF2-40B4-BE49-F238E27FC236}">
                <a16:creationId xmlns:a16="http://schemas.microsoft.com/office/drawing/2014/main" id="{BC309CF0-9A4C-CF41-AB7B-EB4239C6C725}"/>
              </a:ext>
            </a:extLst>
          </p:cNvPr>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a:extLst>
              <a:ext uri="{FF2B5EF4-FFF2-40B4-BE49-F238E27FC236}">
                <a16:creationId xmlns:a16="http://schemas.microsoft.com/office/drawing/2014/main" id="{ACF00B6F-B178-3885-408B-CD7B1E369D08}"/>
              </a:ext>
            </a:extLst>
          </p:cNvPr>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a:extLst>
              <a:ext uri="{FF2B5EF4-FFF2-40B4-BE49-F238E27FC236}">
                <a16:creationId xmlns:a16="http://schemas.microsoft.com/office/drawing/2014/main" id="{D0BFD76A-FCB4-F4F2-2268-4E0D38633261}"/>
              </a:ext>
            </a:extLst>
          </p:cNvPr>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a:extLst>
              <a:ext uri="{FF2B5EF4-FFF2-40B4-BE49-F238E27FC236}">
                <a16:creationId xmlns:a16="http://schemas.microsoft.com/office/drawing/2014/main" id="{1D8DD745-2F64-527E-6EFE-6DE42485CB5D}"/>
              </a:ext>
            </a:extLst>
          </p:cNvPr>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a:extLst>
              <a:ext uri="{FF2B5EF4-FFF2-40B4-BE49-F238E27FC236}">
                <a16:creationId xmlns:a16="http://schemas.microsoft.com/office/drawing/2014/main" id="{1828993E-9E67-096F-02B9-0D1410594D10}"/>
              </a:ext>
            </a:extLst>
          </p:cNvPr>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a:extLst>
              <a:ext uri="{FF2B5EF4-FFF2-40B4-BE49-F238E27FC236}">
                <a16:creationId xmlns:a16="http://schemas.microsoft.com/office/drawing/2014/main" id="{6521D914-40B5-6D68-E4AC-D82677F1C39A}"/>
              </a:ext>
            </a:extLst>
          </p:cNvPr>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a:extLst>
              <a:ext uri="{FF2B5EF4-FFF2-40B4-BE49-F238E27FC236}">
                <a16:creationId xmlns:a16="http://schemas.microsoft.com/office/drawing/2014/main" id="{D3DA97DB-2C57-42A6-F674-8C636347CCB9}"/>
              </a:ext>
            </a:extLst>
          </p:cNvPr>
          <p:cNvGrpSpPr/>
          <p:nvPr/>
        </p:nvGrpSpPr>
        <p:grpSpPr>
          <a:xfrm rot="8100000">
            <a:off x="3695962" y="8505938"/>
            <a:ext cx="245224" cy="245224"/>
            <a:chOff x="0" y="0"/>
            <a:chExt cx="326965" cy="326965"/>
          </a:xfrm>
        </p:grpSpPr>
        <p:sp>
          <p:nvSpPr>
            <p:cNvPr id="26" name="Freeform 26">
              <a:extLst>
                <a:ext uri="{FF2B5EF4-FFF2-40B4-BE49-F238E27FC236}">
                  <a16:creationId xmlns:a16="http://schemas.microsoft.com/office/drawing/2014/main" id="{FE0E5C5C-CA58-3979-8E32-6219C0AC3E07}"/>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a:extLst>
              <a:ext uri="{FF2B5EF4-FFF2-40B4-BE49-F238E27FC236}">
                <a16:creationId xmlns:a16="http://schemas.microsoft.com/office/drawing/2014/main" id="{0A5701D8-5C8A-4CB3-4F1A-56CF55A9916F}"/>
              </a:ext>
            </a:extLst>
          </p:cNvPr>
          <p:cNvGrpSpPr/>
          <p:nvPr/>
        </p:nvGrpSpPr>
        <p:grpSpPr>
          <a:xfrm rot="8100000">
            <a:off x="12049387" y="9045063"/>
            <a:ext cx="302374" cy="302374"/>
            <a:chOff x="0" y="0"/>
            <a:chExt cx="403165" cy="403165"/>
          </a:xfrm>
        </p:grpSpPr>
        <p:sp>
          <p:nvSpPr>
            <p:cNvPr id="28" name="Freeform 28">
              <a:extLst>
                <a:ext uri="{FF2B5EF4-FFF2-40B4-BE49-F238E27FC236}">
                  <a16:creationId xmlns:a16="http://schemas.microsoft.com/office/drawing/2014/main" id="{8A6113DE-B83A-3E15-F166-30C8525772D4}"/>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a:extLst>
              <a:ext uri="{FF2B5EF4-FFF2-40B4-BE49-F238E27FC236}">
                <a16:creationId xmlns:a16="http://schemas.microsoft.com/office/drawing/2014/main" id="{66291056-E31F-EC0E-FB35-9D315F43C337}"/>
              </a:ext>
            </a:extLst>
          </p:cNvPr>
          <p:cNvGrpSpPr/>
          <p:nvPr/>
        </p:nvGrpSpPr>
        <p:grpSpPr>
          <a:xfrm rot="8100000">
            <a:off x="14363962" y="9140338"/>
            <a:ext cx="245224" cy="245224"/>
            <a:chOff x="0" y="0"/>
            <a:chExt cx="326965" cy="326965"/>
          </a:xfrm>
        </p:grpSpPr>
        <p:sp>
          <p:nvSpPr>
            <p:cNvPr id="30" name="Freeform 30">
              <a:extLst>
                <a:ext uri="{FF2B5EF4-FFF2-40B4-BE49-F238E27FC236}">
                  <a16:creationId xmlns:a16="http://schemas.microsoft.com/office/drawing/2014/main" id="{552C8080-B625-1969-FDBD-26DE1B769E28}"/>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a:extLst>
              <a:ext uri="{FF2B5EF4-FFF2-40B4-BE49-F238E27FC236}">
                <a16:creationId xmlns:a16="http://schemas.microsoft.com/office/drawing/2014/main" id="{BECB881E-80E6-DAA3-C867-25D88E118A84}"/>
              </a:ext>
            </a:extLst>
          </p:cNvPr>
          <p:cNvGrpSpPr/>
          <p:nvPr/>
        </p:nvGrpSpPr>
        <p:grpSpPr>
          <a:xfrm>
            <a:off x="5971875" y="9162875"/>
            <a:ext cx="248250" cy="248250"/>
            <a:chOff x="0" y="0"/>
            <a:chExt cx="331000" cy="331000"/>
          </a:xfrm>
        </p:grpSpPr>
        <p:sp>
          <p:nvSpPr>
            <p:cNvPr id="32" name="Freeform 32">
              <a:extLst>
                <a:ext uri="{FF2B5EF4-FFF2-40B4-BE49-F238E27FC236}">
                  <a16:creationId xmlns:a16="http://schemas.microsoft.com/office/drawing/2014/main" id="{7F4596AE-AE9D-4A36-8594-913F735DED4C}"/>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a:extLst>
              <a:ext uri="{FF2B5EF4-FFF2-40B4-BE49-F238E27FC236}">
                <a16:creationId xmlns:a16="http://schemas.microsoft.com/office/drawing/2014/main" id="{A35147B7-618C-B87D-B874-B124EF820F81}"/>
              </a:ext>
            </a:extLst>
          </p:cNvPr>
          <p:cNvGrpSpPr/>
          <p:nvPr/>
        </p:nvGrpSpPr>
        <p:grpSpPr>
          <a:xfrm>
            <a:off x="2161875" y="9734375"/>
            <a:ext cx="248250" cy="248250"/>
            <a:chOff x="0" y="0"/>
            <a:chExt cx="331000" cy="331000"/>
          </a:xfrm>
        </p:grpSpPr>
        <p:sp>
          <p:nvSpPr>
            <p:cNvPr id="34" name="Freeform 34">
              <a:extLst>
                <a:ext uri="{FF2B5EF4-FFF2-40B4-BE49-F238E27FC236}">
                  <a16:creationId xmlns:a16="http://schemas.microsoft.com/office/drawing/2014/main" id="{8565C0FC-3407-B06D-ACC3-D1FECD29F792}"/>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a:extLst>
              <a:ext uri="{FF2B5EF4-FFF2-40B4-BE49-F238E27FC236}">
                <a16:creationId xmlns:a16="http://schemas.microsoft.com/office/drawing/2014/main" id="{942A7BC4-6031-860F-943E-86AAB907BA35}"/>
              </a:ext>
            </a:extLst>
          </p:cNvPr>
          <p:cNvGrpSpPr/>
          <p:nvPr/>
        </p:nvGrpSpPr>
        <p:grpSpPr>
          <a:xfrm>
            <a:off x="9781875" y="9022539"/>
            <a:ext cx="248250" cy="248250"/>
            <a:chOff x="0" y="0"/>
            <a:chExt cx="331000" cy="331000"/>
          </a:xfrm>
        </p:grpSpPr>
        <p:sp>
          <p:nvSpPr>
            <p:cNvPr id="36" name="Freeform 36">
              <a:extLst>
                <a:ext uri="{FF2B5EF4-FFF2-40B4-BE49-F238E27FC236}">
                  <a16:creationId xmlns:a16="http://schemas.microsoft.com/office/drawing/2014/main" id="{817524F7-9FD6-E665-7333-B4554767AA5F}"/>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a:extLst>
              <a:ext uri="{FF2B5EF4-FFF2-40B4-BE49-F238E27FC236}">
                <a16:creationId xmlns:a16="http://schemas.microsoft.com/office/drawing/2014/main" id="{9B153F72-9571-FB5B-8258-6657A6ED5DC1}"/>
              </a:ext>
            </a:extLst>
          </p:cNvPr>
          <p:cNvGrpSpPr/>
          <p:nvPr/>
        </p:nvGrpSpPr>
        <p:grpSpPr>
          <a:xfrm rot="8100000">
            <a:off x="17371323" y="8629763"/>
            <a:ext cx="302374" cy="302374"/>
            <a:chOff x="0" y="0"/>
            <a:chExt cx="403165" cy="403165"/>
          </a:xfrm>
        </p:grpSpPr>
        <p:sp>
          <p:nvSpPr>
            <p:cNvPr id="38" name="Freeform 38">
              <a:extLst>
                <a:ext uri="{FF2B5EF4-FFF2-40B4-BE49-F238E27FC236}">
                  <a16:creationId xmlns:a16="http://schemas.microsoft.com/office/drawing/2014/main" id="{087A4467-7A00-01A3-9108-0F7A7F06A5EF}"/>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a:extLst>
              <a:ext uri="{FF2B5EF4-FFF2-40B4-BE49-F238E27FC236}">
                <a16:creationId xmlns:a16="http://schemas.microsoft.com/office/drawing/2014/main" id="{EDEDF174-A8F7-ED96-D1E3-BCDDB7E53FFD}"/>
              </a:ext>
            </a:extLst>
          </p:cNvPr>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a:extLst>
              <a:ext uri="{FF2B5EF4-FFF2-40B4-BE49-F238E27FC236}">
                <a16:creationId xmlns:a16="http://schemas.microsoft.com/office/drawing/2014/main" id="{76197073-F260-7942-F34E-994E73E4534B}"/>
              </a:ext>
            </a:extLst>
          </p:cNvPr>
          <p:cNvGrpSpPr/>
          <p:nvPr/>
        </p:nvGrpSpPr>
        <p:grpSpPr>
          <a:xfrm>
            <a:off x="-53451" y="8894249"/>
            <a:ext cx="18421300" cy="6345250"/>
            <a:chOff x="0" y="0"/>
            <a:chExt cx="24561733" cy="8460333"/>
          </a:xfrm>
        </p:grpSpPr>
        <p:sp>
          <p:nvSpPr>
            <p:cNvPr id="41" name="Freeform 41">
              <a:extLst>
                <a:ext uri="{FF2B5EF4-FFF2-40B4-BE49-F238E27FC236}">
                  <a16:creationId xmlns:a16="http://schemas.microsoft.com/office/drawing/2014/main" id="{95F6FF44-AD48-CA89-7667-93CA5E48425D}"/>
                </a:ext>
              </a:extLst>
            </p:cNvPr>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a:extLst>
              <a:ext uri="{FF2B5EF4-FFF2-40B4-BE49-F238E27FC236}">
                <a16:creationId xmlns:a16="http://schemas.microsoft.com/office/drawing/2014/main" id="{AC29D097-0157-2B7B-8582-CF6A2209421F}"/>
              </a:ext>
            </a:extLst>
          </p:cNvPr>
          <p:cNvGrpSpPr/>
          <p:nvPr/>
        </p:nvGrpSpPr>
        <p:grpSpPr>
          <a:xfrm>
            <a:off x="-53451" y="9156899"/>
            <a:ext cx="18421300" cy="6082600"/>
            <a:chOff x="0" y="0"/>
            <a:chExt cx="24561733" cy="8110133"/>
          </a:xfrm>
        </p:grpSpPr>
        <p:sp>
          <p:nvSpPr>
            <p:cNvPr id="43" name="Freeform 43">
              <a:extLst>
                <a:ext uri="{FF2B5EF4-FFF2-40B4-BE49-F238E27FC236}">
                  <a16:creationId xmlns:a16="http://schemas.microsoft.com/office/drawing/2014/main" id="{559634BD-4EC4-78ED-782F-0A777E2B4F5F}"/>
                </a:ext>
              </a:extLst>
            </p:cNvPr>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a:extLst>
              <a:ext uri="{FF2B5EF4-FFF2-40B4-BE49-F238E27FC236}">
                <a16:creationId xmlns:a16="http://schemas.microsoft.com/office/drawing/2014/main" id="{877E6068-4FA9-323D-BDA7-869100A646F9}"/>
              </a:ext>
            </a:extLst>
          </p:cNvPr>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a:extLst>
              <a:ext uri="{FF2B5EF4-FFF2-40B4-BE49-F238E27FC236}">
                <a16:creationId xmlns:a16="http://schemas.microsoft.com/office/drawing/2014/main" id="{90AD8541-2946-DCC3-1649-9860DB5C7DF8}"/>
              </a:ext>
            </a:extLst>
          </p:cNvPr>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a:extLst>
              <a:ext uri="{FF2B5EF4-FFF2-40B4-BE49-F238E27FC236}">
                <a16:creationId xmlns:a16="http://schemas.microsoft.com/office/drawing/2014/main" id="{62474FAB-5DFF-084C-3D14-9A44AFAC2BA1}"/>
              </a:ext>
            </a:extLst>
          </p:cNvPr>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7FB41213-BF4F-160B-7A1C-7175C7B15005}"/>
              </a:ext>
            </a:extLst>
          </p:cNvPr>
          <p:cNvSpPr>
            <a:spLocks noGrp="1"/>
          </p:cNvSpPr>
          <p:nvPr>
            <p:ph type="sldNum" sz="quarter" idx="12"/>
          </p:nvPr>
        </p:nvSpPr>
        <p:spPr/>
        <p:txBody>
          <a:bodyPr/>
          <a:lstStyle/>
          <a:p>
            <a:fld id="{423330D0-7765-4A3C-A4FF-DA7B71076211}" type="slidenum">
              <a:rPr lang="en-US" smtClean="0"/>
              <a:pPr/>
              <a:t>8</a:t>
            </a:fld>
            <a:endParaRPr lang="en-US"/>
          </a:p>
        </p:txBody>
      </p:sp>
      <p:sp>
        <p:nvSpPr>
          <p:cNvPr id="52" name="TextBox 46">
            <a:extLst>
              <a:ext uri="{FF2B5EF4-FFF2-40B4-BE49-F238E27FC236}">
                <a16:creationId xmlns:a16="http://schemas.microsoft.com/office/drawing/2014/main" id="{7B7671E4-49E7-557E-D9F8-4419A1DFFBAD}"/>
              </a:ext>
            </a:extLst>
          </p:cNvPr>
          <p:cNvSpPr txBox="1"/>
          <p:nvPr/>
        </p:nvSpPr>
        <p:spPr>
          <a:xfrm>
            <a:off x="1875506" y="747413"/>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Methodology</a:t>
            </a:r>
          </a:p>
        </p:txBody>
      </p:sp>
      <p:pic>
        <p:nvPicPr>
          <p:cNvPr id="46" name="Picture 45">
            <a:extLst>
              <a:ext uri="{FF2B5EF4-FFF2-40B4-BE49-F238E27FC236}">
                <a16:creationId xmlns:a16="http://schemas.microsoft.com/office/drawing/2014/main" id="{47DC4268-DF2C-0B8C-B80D-EDAE4630E8D4}"/>
              </a:ext>
            </a:extLst>
          </p:cNvPr>
          <p:cNvPicPr/>
          <p:nvPr/>
        </p:nvPicPr>
        <p:blipFill>
          <a:blip r:embed="rId8"/>
          <a:stretch>
            <a:fillRect/>
          </a:stretch>
        </p:blipFill>
        <p:spPr>
          <a:xfrm>
            <a:off x="6321425" y="2598070"/>
            <a:ext cx="5645150" cy="5857875"/>
          </a:xfrm>
          <a:prstGeom prst="rect">
            <a:avLst/>
          </a:prstGeom>
        </p:spPr>
      </p:pic>
    </p:spTree>
    <p:extLst>
      <p:ext uri="{BB962C8B-B14F-4D97-AF65-F5344CB8AC3E}">
        <p14:creationId xmlns:p14="http://schemas.microsoft.com/office/powerpoint/2010/main" val="237073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56C8A-116E-E6C5-CF6D-773CEB58F02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FBB9447-7F78-F51B-283F-C2FE33ED5882}"/>
              </a:ext>
            </a:extLst>
          </p:cNvPr>
          <p:cNvSpPr/>
          <p:nvPr/>
        </p:nvSpPr>
        <p:spPr>
          <a:xfrm rot="5393668">
            <a:off x="-3647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3" name="AutoShape 3">
            <a:extLst>
              <a:ext uri="{FF2B5EF4-FFF2-40B4-BE49-F238E27FC236}">
                <a16:creationId xmlns:a16="http://schemas.microsoft.com/office/drawing/2014/main" id="{ACD5C5FA-A0E3-B1AD-44C0-78279358D412}"/>
              </a:ext>
            </a:extLst>
          </p:cNvPr>
          <p:cNvSpPr/>
          <p:nvPr/>
        </p:nvSpPr>
        <p:spPr>
          <a:xfrm rot="5393668">
            <a:off x="-2123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4" name="AutoShape 4">
            <a:extLst>
              <a:ext uri="{FF2B5EF4-FFF2-40B4-BE49-F238E27FC236}">
                <a16:creationId xmlns:a16="http://schemas.microsoft.com/office/drawing/2014/main" id="{A624E86B-D397-F3A5-CFA5-6C6E4A8C8946}"/>
              </a:ext>
            </a:extLst>
          </p:cNvPr>
          <p:cNvSpPr/>
          <p:nvPr/>
        </p:nvSpPr>
        <p:spPr>
          <a:xfrm rot="5393668">
            <a:off x="-599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5" name="AutoShape 5">
            <a:extLst>
              <a:ext uri="{FF2B5EF4-FFF2-40B4-BE49-F238E27FC236}">
                <a16:creationId xmlns:a16="http://schemas.microsoft.com/office/drawing/2014/main" id="{9783F98C-7BCB-8887-2637-989FB73C8C44}"/>
              </a:ext>
            </a:extLst>
          </p:cNvPr>
          <p:cNvSpPr/>
          <p:nvPr/>
        </p:nvSpPr>
        <p:spPr>
          <a:xfrm rot="5393668">
            <a:off x="92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6" name="AutoShape 6">
            <a:extLst>
              <a:ext uri="{FF2B5EF4-FFF2-40B4-BE49-F238E27FC236}">
                <a16:creationId xmlns:a16="http://schemas.microsoft.com/office/drawing/2014/main" id="{6C7535F2-6E02-D826-8733-F3C64AC1F0CC}"/>
              </a:ext>
            </a:extLst>
          </p:cNvPr>
          <p:cNvSpPr/>
          <p:nvPr/>
        </p:nvSpPr>
        <p:spPr>
          <a:xfrm rot="5393668">
            <a:off x="244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7" name="AutoShape 7">
            <a:extLst>
              <a:ext uri="{FF2B5EF4-FFF2-40B4-BE49-F238E27FC236}">
                <a16:creationId xmlns:a16="http://schemas.microsoft.com/office/drawing/2014/main" id="{7C76759B-BC91-6482-D74D-C2D53199220B}"/>
              </a:ext>
            </a:extLst>
          </p:cNvPr>
          <p:cNvSpPr/>
          <p:nvPr/>
        </p:nvSpPr>
        <p:spPr>
          <a:xfrm rot="5393668">
            <a:off x="397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8" name="AutoShape 8">
            <a:extLst>
              <a:ext uri="{FF2B5EF4-FFF2-40B4-BE49-F238E27FC236}">
                <a16:creationId xmlns:a16="http://schemas.microsoft.com/office/drawing/2014/main" id="{CB9E22AD-AB41-F5C7-F5DB-0817F1D8FAA6}"/>
              </a:ext>
            </a:extLst>
          </p:cNvPr>
          <p:cNvSpPr/>
          <p:nvPr/>
        </p:nvSpPr>
        <p:spPr>
          <a:xfrm rot="5393668">
            <a:off x="549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9" name="AutoShape 9">
            <a:extLst>
              <a:ext uri="{FF2B5EF4-FFF2-40B4-BE49-F238E27FC236}">
                <a16:creationId xmlns:a16="http://schemas.microsoft.com/office/drawing/2014/main" id="{C3118F1A-D361-5CA4-3BFA-6E7A88F911E3}"/>
              </a:ext>
            </a:extLst>
          </p:cNvPr>
          <p:cNvSpPr/>
          <p:nvPr/>
        </p:nvSpPr>
        <p:spPr>
          <a:xfrm rot="5393668">
            <a:off x="7020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0" name="AutoShape 10">
            <a:extLst>
              <a:ext uri="{FF2B5EF4-FFF2-40B4-BE49-F238E27FC236}">
                <a16:creationId xmlns:a16="http://schemas.microsoft.com/office/drawing/2014/main" id="{8E3DBF78-B558-C9E1-34A8-651FF084DE95}"/>
              </a:ext>
            </a:extLst>
          </p:cNvPr>
          <p:cNvSpPr/>
          <p:nvPr/>
        </p:nvSpPr>
        <p:spPr>
          <a:xfrm rot="5393668">
            <a:off x="854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1" name="AutoShape 11">
            <a:extLst>
              <a:ext uri="{FF2B5EF4-FFF2-40B4-BE49-F238E27FC236}">
                <a16:creationId xmlns:a16="http://schemas.microsoft.com/office/drawing/2014/main" id="{D15EC4CE-C813-5870-0676-9454C20B0CE7}"/>
              </a:ext>
            </a:extLst>
          </p:cNvPr>
          <p:cNvSpPr/>
          <p:nvPr/>
        </p:nvSpPr>
        <p:spPr>
          <a:xfrm rot="5393668">
            <a:off x="1006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2" name="AutoShape 12">
            <a:extLst>
              <a:ext uri="{FF2B5EF4-FFF2-40B4-BE49-F238E27FC236}">
                <a16:creationId xmlns:a16="http://schemas.microsoft.com/office/drawing/2014/main" id="{CC36CDA9-FDC7-3FF5-6406-893174330B59}"/>
              </a:ext>
            </a:extLst>
          </p:cNvPr>
          <p:cNvSpPr/>
          <p:nvPr/>
        </p:nvSpPr>
        <p:spPr>
          <a:xfrm rot="5393668">
            <a:off x="1159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3" name="AutoShape 13">
            <a:extLst>
              <a:ext uri="{FF2B5EF4-FFF2-40B4-BE49-F238E27FC236}">
                <a16:creationId xmlns:a16="http://schemas.microsoft.com/office/drawing/2014/main" id="{033778CD-A58A-AB41-E494-827038DECEE3}"/>
              </a:ext>
            </a:extLst>
          </p:cNvPr>
          <p:cNvSpPr/>
          <p:nvPr/>
        </p:nvSpPr>
        <p:spPr>
          <a:xfrm>
            <a:off x="1033462" y="-170438"/>
            <a:ext cx="19050" cy="10343677"/>
          </a:xfrm>
          <a:prstGeom prst="line">
            <a:avLst/>
          </a:prstGeom>
          <a:ln w="9525" cap="rnd">
            <a:solidFill>
              <a:srgbClr val="F3F3F3"/>
            </a:solidFill>
            <a:prstDash val="solid"/>
            <a:headEnd type="none" w="sm" len="sm"/>
            <a:tailEnd type="none" w="sm" len="sm"/>
          </a:ln>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sz="3200" b="1" dirty="0"/>
              <a:t>- Mind Map</a:t>
            </a:r>
          </a:p>
        </p:txBody>
      </p:sp>
      <p:sp>
        <p:nvSpPr>
          <p:cNvPr id="14" name="AutoShape 14">
            <a:extLst>
              <a:ext uri="{FF2B5EF4-FFF2-40B4-BE49-F238E27FC236}">
                <a16:creationId xmlns:a16="http://schemas.microsoft.com/office/drawing/2014/main" id="{46415670-C157-DE15-8AAA-2B67410B02C5}"/>
              </a:ext>
            </a:extLst>
          </p:cNvPr>
          <p:cNvSpPr/>
          <p:nvPr/>
        </p:nvSpPr>
        <p:spPr>
          <a:xfrm rot="5393668">
            <a:off x="-2885847"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15" name="AutoShape 15">
            <a:extLst>
              <a:ext uri="{FF2B5EF4-FFF2-40B4-BE49-F238E27FC236}">
                <a16:creationId xmlns:a16="http://schemas.microsoft.com/office/drawing/2014/main" id="{B1DFCDA4-09C0-3435-13F8-7E5E585039A3}"/>
              </a:ext>
            </a:extLst>
          </p:cNvPr>
          <p:cNvSpPr/>
          <p:nvPr/>
        </p:nvSpPr>
        <p:spPr>
          <a:xfrm rot="5393668">
            <a:off x="-1361847"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6" name="AutoShape 16">
            <a:extLst>
              <a:ext uri="{FF2B5EF4-FFF2-40B4-BE49-F238E27FC236}">
                <a16:creationId xmlns:a16="http://schemas.microsoft.com/office/drawing/2014/main" id="{4D0CA115-73D3-7A85-FD1B-F99E6C4B9AB8}"/>
              </a:ext>
            </a:extLst>
          </p:cNvPr>
          <p:cNvSpPr/>
          <p:nvPr/>
        </p:nvSpPr>
        <p:spPr>
          <a:xfrm rot="5393668">
            <a:off x="16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7" name="AutoShape 17">
            <a:extLst>
              <a:ext uri="{FF2B5EF4-FFF2-40B4-BE49-F238E27FC236}">
                <a16:creationId xmlns:a16="http://schemas.microsoft.com/office/drawing/2014/main" id="{20352806-6C83-D70D-B209-E1CCE62080D5}"/>
              </a:ext>
            </a:extLst>
          </p:cNvPr>
          <p:cNvSpPr/>
          <p:nvPr/>
        </p:nvSpPr>
        <p:spPr>
          <a:xfrm rot="5393668">
            <a:off x="168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8" name="AutoShape 18">
            <a:extLst>
              <a:ext uri="{FF2B5EF4-FFF2-40B4-BE49-F238E27FC236}">
                <a16:creationId xmlns:a16="http://schemas.microsoft.com/office/drawing/2014/main" id="{9D2F7E54-A51C-FA82-2A1F-E12650435207}"/>
              </a:ext>
            </a:extLst>
          </p:cNvPr>
          <p:cNvSpPr/>
          <p:nvPr/>
        </p:nvSpPr>
        <p:spPr>
          <a:xfrm rot="5393668">
            <a:off x="321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19" name="AutoShape 19">
            <a:extLst>
              <a:ext uri="{FF2B5EF4-FFF2-40B4-BE49-F238E27FC236}">
                <a16:creationId xmlns:a16="http://schemas.microsoft.com/office/drawing/2014/main" id="{0841C445-0DE1-8A9E-459F-930CDA68DD6F}"/>
              </a:ext>
            </a:extLst>
          </p:cNvPr>
          <p:cNvSpPr/>
          <p:nvPr/>
        </p:nvSpPr>
        <p:spPr>
          <a:xfrm rot="5393668">
            <a:off x="4734153" y="5162362"/>
            <a:ext cx="10343695" cy="0"/>
          </a:xfrm>
          <a:prstGeom prst="line">
            <a:avLst/>
          </a:prstGeom>
          <a:ln w="9525" cap="rnd">
            <a:solidFill>
              <a:srgbClr val="F3F3F3"/>
            </a:solidFill>
            <a:prstDash val="solid"/>
            <a:headEnd type="none" w="sm" len="sm"/>
            <a:tailEnd type="none" w="sm" len="sm"/>
          </a:ln>
        </p:spPr>
        <p:txBody>
          <a:bodyPr/>
          <a:lstStyle/>
          <a:p>
            <a:endParaRPr lang="en-GB" dirty="0"/>
          </a:p>
        </p:txBody>
      </p:sp>
      <p:sp>
        <p:nvSpPr>
          <p:cNvPr id="20" name="AutoShape 20">
            <a:extLst>
              <a:ext uri="{FF2B5EF4-FFF2-40B4-BE49-F238E27FC236}">
                <a16:creationId xmlns:a16="http://schemas.microsoft.com/office/drawing/2014/main" id="{A5635102-8275-F9DC-DC61-8D809EC6A05B}"/>
              </a:ext>
            </a:extLst>
          </p:cNvPr>
          <p:cNvSpPr/>
          <p:nvPr/>
        </p:nvSpPr>
        <p:spPr>
          <a:xfrm rot="5393668">
            <a:off x="6258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1" name="AutoShape 21">
            <a:extLst>
              <a:ext uri="{FF2B5EF4-FFF2-40B4-BE49-F238E27FC236}">
                <a16:creationId xmlns:a16="http://schemas.microsoft.com/office/drawing/2014/main" id="{B05EFBD0-4038-8871-16F7-0BD823EFB21C}"/>
              </a:ext>
            </a:extLst>
          </p:cNvPr>
          <p:cNvSpPr/>
          <p:nvPr/>
        </p:nvSpPr>
        <p:spPr>
          <a:xfrm rot="5393668">
            <a:off x="7782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2" name="AutoShape 22">
            <a:extLst>
              <a:ext uri="{FF2B5EF4-FFF2-40B4-BE49-F238E27FC236}">
                <a16:creationId xmlns:a16="http://schemas.microsoft.com/office/drawing/2014/main" id="{FF6B34FE-6C6E-678A-DCD5-FB34AC538B75}"/>
              </a:ext>
            </a:extLst>
          </p:cNvPr>
          <p:cNvSpPr/>
          <p:nvPr/>
        </p:nvSpPr>
        <p:spPr>
          <a:xfrm rot="5393668">
            <a:off x="9306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3" name="AutoShape 23">
            <a:extLst>
              <a:ext uri="{FF2B5EF4-FFF2-40B4-BE49-F238E27FC236}">
                <a16:creationId xmlns:a16="http://schemas.microsoft.com/office/drawing/2014/main" id="{70471917-E7F3-480F-AC75-2D569D8CD2C5}"/>
              </a:ext>
            </a:extLst>
          </p:cNvPr>
          <p:cNvSpPr/>
          <p:nvPr/>
        </p:nvSpPr>
        <p:spPr>
          <a:xfrm rot="5393668">
            <a:off x="10830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sp>
        <p:nvSpPr>
          <p:cNvPr id="24" name="AutoShape 24">
            <a:extLst>
              <a:ext uri="{FF2B5EF4-FFF2-40B4-BE49-F238E27FC236}">
                <a16:creationId xmlns:a16="http://schemas.microsoft.com/office/drawing/2014/main" id="{918C9A0E-F550-17C8-907E-DDC1F65C59A8}"/>
              </a:ext>
            </a:extLst>
          </p:cNvPr>
          <p:cNvSpPr/>
          <p:nvPr/>
        </p:nvSpPr>
        <p:spPr>
          <a:xfrm rot="5393668">
            <a:off x="12354153" y="5162362"/>
            <a:ext cx="10343695" cy="0"/>
          </a:xfrm>
          <a:prstGeom prst="line">
            <a:avLst/>
          </a:prstGeom>
          <a:ln w="9525" cap="rnd">
            <a:solidFill>
              <a:srgbClr val="F3F3F3"/>
            </a:solidFill>
            <a:prstDash val="solid"/>
            <a:headEnd type="none" w="sm" len="sm"/>
            <a:tailEnd type="none" w="sm" len="sm"/>
          </a:ln>
        </p:spPr>
        <p:txBody>
          <a:bodyPr/>
          <a:lstStyle/>
          <a:p>
            <a:endParaRPr lang="en-GB"/>
          </a:p>
        </p:txBody>
      </p:sp>
      <p:grpSp>
        <p:nvGrpSpPr>
          <p:cNvPr id="25" name="Group 25">
            <a:extLst>
              <a:ext uri="{FF2B5EF4-FFF2-40B4-BE49-F238E27FC236}">
                <a16:creationId xmlns:a16="http://schemas.microsoft.com/office/drawing/2014/main" id="{0FB5D5FA-C7E0-EA26-DCB5-7003768F2EDD}"/>
              </a:ext>
            </a:extLst>
          </p:cNvPr>
          <p:cNvGrpSpPr/>
          <p:nvPr/>
        </p:nvGrpSpPr>
        <p:grpSpPr>
          <a:xfrm rot="8100000">
            <a:off x="3695962" y="8505938"/>
            <a:ext cx="245224" cy="245224"/>
            <a:chOff x="0" y="0"/>
            <a:chExt cx="326965" cy="326965"/>
          </a:xfrm>
        </p:grpSpPr>
        <p:sp>
          <p:nvSpPr>
            <p:cNvPr id="26" name="Freeform 26">
              <a:extLst>
                <a:ext uri="{FF2B5EF4-FFF2-40B4-BE49-F238E27FC236}">
                  <a16:creationId xmlns:a16="http://schemas.microsoft.com/office/drawing/2014/main" id="{3663F211-841B-6D75-5E94-65E6AB28BE8F}"/>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AFF000"/>
            </a:solidFill>
          </p:spPr>
          <p:txBody>
            <a:bodyPr/>
            <a:lstStyle/>
            <a:p>
              <a:endParaRPr lang="en-GB"/>
            </a:p>
          </p:txBody>
        </p:sp>
      </p:grpSp>
      <p:grpSp>
        <p:nvGrpSpPr>
          <p:cNvPr id="27" name="Group 27">
            <a:extLst>
              <a:ext uri="{FF2B5EF4-FFF2-40B4-BE49-F238E27FC236}">
                <a16:creationId xmlns:a16="http://schemas.microsoft.com/office/drawing/2014/main" id="{3B896176-7812-C310-7573-B7446BB7763C}"/>
              </a:ext>
            </a:extLst>
          </p:cNvPr>
          <p:cNvGrpSpPr/>
          <p:nvPr/>
        </p:nvGrpSpPr>
        <p:grpSpPr>
          <a:xfrm rot="8100000">
            <a:off x="12049387" y="9045063"/>
            <a:ext cx="302374" cy="302374"/>
            <a:chOff x="0" y="0"/>
            <a:chExt cx="403165" cy="403165"/>
          </a:xfrm>
        </p:grpSpPr>
        <p:sp>
          <p:nvSpPr>
            <p:cNvPr id="28" name="Freeform 28">
              <a:extLst>
                <a:ext uri="{FF2B5EF4-FFF2-40B4-BE49-F238E27FC236}">
                  <a16:creationId xmlns:a16="http://schemas.microsoft.com/office/drawing/2014/main" id="{DC0134E3-BA36-2C2A-358F-21AE34FEFE7C}"/>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00CEF6"/>
            </a:solidFill>
          </p:spPr>
          <p:txBody>
            <a:bodyPr/>
            <a:lstStyle/>
            <a:p>
              <a:endParaRPr lang="en-GB"/>
            </a:p>
          </p:txBody>
        </p:sp>
      </p:grpSp>
      <p:grpSp>
        <p:nvGrpSpPr>
          <p:cNvPr id="29" name="Group 29">
            <a:extLst>
              <a:ext uri="{FF2B5EF4-FFF2-40B4-BE49-F238E27FC236}">
                <a16:creationId xmlns:a16="http://schemas.microsoft.com/office/drawing/2014/main" id="{58A94C8E-D41A-D950-BC1F-3DB10BECD8ED}"/>
              </a:ext>
            </a:extLst>
          </p:cNvPr>
          <p:cNvGrpSpPr/>
          <p:nvPr/>
        </p:nvGrpSpPr>
        <p:grpSpPr>
          <a:xfrm rot="8100000">
            <a:off x="14363962" y="9140338"/>
            <a:ext cx="245224" cy="245224"/>
            <a:chOff x="0" y="0"/>
            <a:chExt cx="326965" cy="326965"/>
          </a:xfrm>
        </p:grpSpPr>
        <p:sp>
          <p:nvSpPr>
            <p:cNvPr id="30" name="Freeform 30">
              <a:extLst>
                <a:ext uri="{FF2B5EF4-FFF2-40B4-BE49-F238E27FC236}">
                  <a16:creationId xmlns:a16="http://schemas.microsoft.com/office/drawing/2014/main" id="{3AFC0182-7BB9-6FB6-A3D5-BC9EF425524A}"/>
                </a:ext>
              </a:extLst>
            </p:cNvPr>
            <p:cNvSpPr/>
            <p:nvPr/>
          </p:nvSpPr>
          <p:spPr>
            <a:xfrm>
              <a:off x="0" y="0"/>
              <a:ext cx="326898" cy="326898"/>
            </a:xfrm>
            <a:custGeom>
              <a:avLst/>
              <a:gdLst/>
              <a:ahLst/>
              <a:cxnLst/>
              <a:rect l="l" t="t" r="r" b="b"/>
              <a:pathLst>
                <a:path w="326898" h="326898">
                  <a:moveTo>
                    <a:pt x="0" y="163449"/>
                  </a:moveTo>
                  <a:cubicBezTo>
                    <a:pt x="0" y="73152"/>
                    <a:pt x="73152" y="0"/>
                    <a:pt x="163449" y="0"/>
                  </a:cubicBezTo>
                  <a:cubicBezTo>
                    <a:pt x="217932" y="0"/>
                    <a:pt x="272415" y="0"/>
                    <a:pt x="326898" y="0"/>
                  </a:cubicBezTo>
                  <a:cubicBezTo>
                    <a:pt x="326898" y="54483"/>
                    <a:pt x="326898" y="108966"/>
                    <a:pt x="326898" y="163449"/>
                  </a:cubicBezTo>
                  <a:cubicBezTo>
                    <a:pt x="326898" y="253746"/>
                    <a:pt x="253746" y="326898"/>
                    <a:pt x="163449" y="326898"/>
                  </a:cubicBezTo>
                  <a:cubicBezTo>
                    <a:pt x="73152" y="326898"/>
                    <a:pt x="0" y="253746"/>
                    <a:pt x="0" y="163449"/>
                  </a:cubicBezTo>
                  <a:close/>
                </a:path>
              </a:pathLst>
            </a:custGeom>
            <a:solidFill>
              <a:srgbClr val="00CEF6"/>
            </a:solidFill>
          </p:spPr>
          <p:txBody>
            <a:bodyPr/>
            <a:lstStyle/>
            <a:p>
              <a:endParaRPr lang="en-GB"/>
            </a:p>
          </p:txBody>
        </p:sp>
      </p:grpSp>
      <p:grpSp>
        <p:nvGrpSpPr>
          <p:cNvPr id="31" name="Group 31">
            <a:extLst>
              <a:ext uri="{FF2B5EF4-FFF2-40B4-BE49-F238E27FC236}">
                <a16:creationId xmlns:a16="http://schemas.microsoft.com/office/drawing/2014/main" id="{1C6C1222-6320-F2AD-9ACF-B1A8C8495677}"/>
              </a:ext>
            </a:extLst>
          </p:cNvPr>
          <p:cNvGrpSpPr/>
          <p:nvPr/>
        </p:nvGrpSpPr>
        <p:grpSpPr>
          <a:xfrm>
            <a:off x="5971875" y="9162875"/>
            <a:ext cx="248250" cy="248250"/>
            <a:chOff x="0" y="0"/>
            <a:chExt cx="331000" cy="331000"/>
          </a:xfrm>
        </p:grpSpPr>
        <p:sp>
          <p:nvSpPr>
            <p:cNvPr id="32" name="Freeform 32">
              <a:extLst>
                <a:ext uri="{FF2B5EF4-FFF2-40B4-BE49-F238E27FC236}">
                  <a16:creationId xmlns:a16="http://schemas.microsoft.com/office/drawing/2014/main" id="{49872715-5D87-3219-E840-EA4D4A420B3D}"/>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3" name="Group 33">
            <a:extLst>
              <a:ext uri="{FF2B5EF4-FFF2-40B4-BE49-F238E27FC236}">
                <a16:creationId xmlns:a16="http://schemas.microsoft.com/office/drawing/2014/main" id="{02C22E93-9AB4-BF8B-07DB-0E620F008D9A}"/>
              </a:ext>
            </a:extLst>
          </p:cNvPr>
          <p:cNvGrpSpPr/>
          <p:nvPr/>
        </p:nvGrpSpPr>
        <p:grpSpPr>
          <a:xfrm>
            <a:off x="2161875" y="9734375"/>
            <a:ext cx="248250" cy="248250"/>
            <a:chOff x="0" y="0"/>
            <a:chExt cx="331000" cy="331000"/>
          </a:xfrm>
        </p:grpSpPr>
        <p:sp>
          <p:nvSpPr>
            <p:cNvPr id="34" name="Freeform 34">
              <a:extLst>
                <a:ext uri="{FF2B5EF4-FFF2-40B4-BE49-F238E27FC236}">
                  <a16:creationId xmlns:a16="http://schemas.microsoft.com/office/drawing/2014/main" id="{6EDD236D-5405-114B-2DD4-3E6812D8271D}"/>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5" name="Group 35">
            <a:extLst>
              <a:ext uri="{FF2B5EF4-FFF2-40B4-BE49-F238E27FC236}">
                <a16:creationId xmlns:a16="http://schemas.microsoft.com/office/drawing/2014/main" id="{21136354-1283-898F-EC23-33943FC54791}"/>
              </a:ext>
            </a:extLst>
          </p:cNvPr>
          <p:cNvGrpSpPr/>
          <p:nvPr/>
        </p:nvGrpSpPr>
        <p:grpSpPr>
          <a:xfrm>
            <a:off x="9781875" y="9022539"/>
            <a:ext cx="248250" cy="248250"/>
            <a:chOff x="0" y="0"/>
            <a:chExt cx="331000" cy="331000"/>
          </a:xfrm>
        </p:grpSpPr>
        <p:sp>
          <p:nvSpPr>
            <p:cNvPr id="36" name="Freeform 36">
              <a:extLst>
                <a:ext uri="{FF2B5EF4-FFF2-40B4-BE49-F238E27FC236}">
                  <a16:creationId xmlns:a16="http://schemas.microsoft.com/office/drawing/2014/main" id="{BEF024E7-0B09-D24B-060A-F92333AB7511}"/>
                </a:ext>
              </a:extLst>
            </p:cNvPr>
            <p:cNvSpPr/>
            <p:nvPr/>
          </p:nvSpPr>
          <p:spPr>
            <a:xfrm>
              <a:off x="0" y="0"/>
              <a:ext cx="330962" cy="330962"/>
            </a:xfrm>
            <a:custGeom>
              <a:avLst/>
              <a:gdLst/>
              <a:ahLst/>
              <a:cxnLst/>
              <a:rect l="l" t="t" r="r" b="b"/>
              <a:pathLst>
                <a:path w="330962" h="330962">
                  <a:moveTo>
                    <a:pt x="0" y="165481"/>
                  </a:moveTo>
                  <a:cubicBezTo>
                    <a:pt x="0" y="74041"/>
                    <a:pt x="74041" y="0"/>
                    <a:pt x="165481" y="0"/>
                  </a:cubicBezTo>
                  <a:lnTo>
                    <a:pt x="165481" y="12700"/>
                  </a:lnTo>
                  <a:lnTo>
                    <a:pt x="165481" y="0"/>
                  </a:lnTo>
                  <a:cubicBezTo>
                    <a:pt x="256921" y="0"/>
                    <a:pt x="330962" y="74041"/>
                    <a:pt x="330962" y="165481"/>
                  </a:cubicBezTo>
                  <a:lnTo>
                    <a:pt x="318262" y="165481"/>
                  </a:lnTo>
                  <a:lnTo>
                    <a:pt x="330962" y="165481"/>
                  </a:lnTo>
                  <a:cubicBezTo>
                    <a:pt x="330962" y="256921"/>
                    <a:pt x="256921" y="330962"/>
                    <a:pt x="165481" y="330962"/>
                  </a:cubicBezTo>
                  <a:lnTo>
                    <a:pt x="165481" y="318262"/>
                  </a:lnTo>
                  <a:lnTo>
                    <a:pt x="165481" y="330962"/>
                  </a:lnTo>
                  <a:cubicBezTo>
                    <a:pt x="74041" y="330962"/>
                    <a:pt x="0" y="256921"/>
                    <a:pt x="0" y="165481"/>
                  </a:cubicBezTo>
                  <a:lnTo>
                    <a:pt x="12700" y="165481"/>
                  </a:lnTo>
                  <a:lnTo>
                    <a:pt x="25400" y="165481"/>
                  </a:lnTo>
                  <a:lnTo>
                    <a:pt x="12700" y="165481"/>
                  </a:lnTo>
                  <a:lnTo>
                    <a:pt x="0" y="165481"/>
                  </a:lnTo>
                  <a:moveTo>
                    <a:pt x="25400" y="165481"/>
                  </a:moveTo>
                  <a:cubicBezTo>
                    <a:pt x="25400" y="172466"/>
                    <a:pt x="19685" y="178181"/>
                    <a:pt x="12700" y="178181"/>
                  </a:cubicBezTo>
                  <a:cubicBezTo>
                    <a:pt x="5715" y="178181"/>
                    <a:pt x="0" y="172466"/>
                    <a:pt x="0" y="165481"/>
                  </a:cubicBezTo>
                  <a:cubicBezTo>
                    <a:pt x="0" y="158496"/>
                    <a:pt x="5715" y="152781"/>
                    <a:pt x="12700" y="152781"/>
                  </a:cubicBezTo>
                  <a:cubicBezTo>
                    <a:pt x="19685" y="152781"/>
                    <a:pt x="25400" y="158496"/>
                    <a:pt x="25400" y="165481"/>
                  </a:cubicBezTo>
                  <a:cubicBezTo>
                    <a:pt x="25400" y="242824"/>
                    <a:pt x="88138" y="305562"/>
                    <a:pt x="165481" y="305562"/>
                  </a:cubicBezTo>
                  <a:cubicBezTo>
                    <a:pt x="242824" y="305562"/>
                    <a:pt x="305562" y="242824"/>
                    <a:pt x="305562" y="165481"/>
                  </a:cubicBezTo>
                  <a:cubicBezTo>
                    <a:pt x="305562" y="88138"/>
                    <a:pt x="242824" y="25400"/>
                    <a:pt x="165481" y="25400"/>
                  </a:cubicBezTo>
                  <a:lnTo>
                    <a:pt x="165481" y="12700"/>
                  </a:lnTo>
                  <a:lnTo>
                    <a:pt x="165481" y="25400"/>
                  </a:lnTo>
                  <a:cubicBezTo>
                    <a:pt x="88138" y="25400"/>
                    <a:pt x="25400" y="88138"/>
                    <a:pt x="25400" y="165481"/>
                  </a:cubicBezTo>
                  <a:close/>
                </a:path>
              </a:pathLst>
            </a:custGeom>
            <a:solidFill>
              <a:srgbClr val="3C78D8"/>
            </a:solidFill>
          </p:spPr>
          <p:txBody>
            <a:bodyPr/>
            <a:lstStyle/>
            <a:p>
              <a:endParaRPr lang="en-GB"/>
            </a:p>
          </p:txBody>
        </p:sp>
      </p:grpSp>
      <p:grpSp>
        <p:nvGrpSpPr>
          <p:cNvPr id="37" name="Group 37">
            <a:extLst>
              <a:ext uri="{FF2B5EF4-FFF2-40B4-BE49-F238E27FC236}">
                <a16:creationId xmlns:a16="http://schemas.microsoft.com/office/drawing/2014/main" id="{E2806AA9-F9C4-EAE1-0599-9FCD8EA90BD6}"/>
              </a:ext>
            </a:extLst>
          </p:cNvPr>
          <p:cNvGrpSpPr/>
          <p:nvPr/>
        </p:nvGrpSpPr>
        <p:grpSpPr>
          <a:xfrm rot="8100000">
            <a:off x="17371323" y="8629763"/>
            <a:ext cx="302374" cy="302374"/>
            <a:chOff x="0" y="0"/>
            <a:chExt cx="403165" cy="403165"/>
          </a:xfrm>
        </p:grpSpPr>
        <p:sp>
          <p:nvSpPr>
            <p:cNvPr id="38" name="Freeform 38">
              <a:extLst>
                <a:ext uri="{FF2B5EF4-FFF2-40B4-BE49-F238E27FC236}">
                  <a16:creationId xmlns:a16="http://schemas.microsoft.com/office/drawing/2014/main" id="{2DD2FA3C-B3FD-A267-6879-35DE89517290}"/>
                </a:ext>
              </a:extLst>
            </p:cNvPr>
            <p:cNvSpPr/>
            <p:nvPr/>
          </p:nvSpPr>
          <p:spPr>
            <a:xfrm>
              <a:off x="0" y="0"/>
              <a:ext cx="403225" cy="403225"/>
            </a:xfrm>
            <a:custGeom>
              <a:avLst/>
              <a:gdLst/>
              <a:ahLst/>
              <a:cxnLst/>
              <a:rect l="l" t="t" r="r" b="b"/>
              <a:pathLst>
                <a:path w="403225" h="403225">
                  <a:moveTo>
                    <a:pt x="0" y="201549"/>
                  </a:moveTo>
                  <a:cubicBezTo>
                    <a:pt x="0" y="90297"/>
                    <a:pt x="90297" y="0"/>
                    <a:pt x="201549" y="0"/>
                  </a:cubicBezTo>
                  <a:lnTo>
                    <a:pt x="365125" y="0"/>
                  </a:lnTo>
                  <a:cubicBezTo>
                    <a:pt x="386207" y="0"/>
                    <a:pt x="403225" y="17018"/>
                    <a:pt x="403225" y="38100"/>
                  </a:cubicBezTo>
                  <a:lnTo>
                    <a:pt x="403225" y="201549"/>
                  </a:lnTo>
                  <a:lnTo>
                    <a:pt x="365125" y="201549"/>
                  </a:lnTo>
                  <a:lnTo>
                    <a:pt x="403225" y="201549"/>
                  </a:lnTo>
                  <a:cubicBezTo>
                    <a:pt x="403225" y="312928"/>
                    <a:pt x="312928" y="403098"/>
                    <a:pt x="201676" y="403098"/>
                  </a:cubicBezTo>
                  <a:lnTo>
                    <a:pt x="201676" y="364998"/>
                  </a:lnTo>
                  <a:lnTo>
                    <a:pt x="201676" y="403098"/>
                  </a:lnTo>
                  <a:cubicBezTo>
                    <a:pt x="90297" y="403225"/>
                    <a:pt x="0" y="312928"/>
                    <a:pt x="0" y="201549"/>
                  </a:cubicBezTo>
                  <a:lnTo>
                    <a:pt x="38100" y="201549"/>
                  </a:lnTo>
                  <a:lnTo>
                    <a:pt x="0" y="201549"/>
                  </a:lnTo>
                  <a:moveTo>
                    <a:pt x="76200" y="201549"/>
                  </a:moveTo>
                  <a:lnTo>
                    <a:pt x="38100" y="201549"/>
                  </a:lnTo>
                  <a:lnTo>
                    <a:pt x="76200" y="201549"/>
                  </a:lnTo>
                  <a:cubicBezTo>
                    <a:pt x="76200" y="270764"/>
                    <a:pt x="132334" y="326898"/>
                    <a:pt x="201549" y="326898"/>
                  </a:cubicBezTo>
                  <a:cubicBezTo>
                    <a:pt x="270764" y="326898"/>
                    <a:pt x="326898" y="270764"/>
                    <a:pt x="326898" y="201549"/>
                  </a:cubicBezTo>
                  <a:lnTo>
                    <a:pt x="326898" y="38100"/>
                  </a:lnTo>
                  <a:lnTo>
                    <a:pt x="364998" y="38100"/>
                  </a:lnTo>
                  <a:lnTo>
                    <a:pt x="364998" y="76200"/>
                  </a:lnTo>
                  <a:lnTo>
                    <a:pt x="201549" y="76200"/>
                  </a:lnTo>
                  <a:lnTo>
                    <a:pt x="201549" y="38100"/>
                  </a:lnTo>
                  <a:lnTo>
                    <a:pt x="201549" y="76200"/>
                  </a:lnTo>
                  <a:cubicBezTo>
                    <a:pt x="132334" y="76200"/>
                    <a:pt x="76200" y="132334"/>
                    <a:pt x="76200" y="201549"/>
                  </a:cubicBezTo>
                  <a:close/>
                </a:path>
              </a:pathLst>
            </a:custGeom>
            <a:solidFill>
              <a:srgbClr val="AFF000"/>
            </a:solidFill>
          </p:spPr>
          <p:txBody>
            <a:bodyPr/>
            <a:lstStyle/>
            <a:p>
              <a:endParaRPr lang="en-GB"/>
            </a:p>
          </p:txBody>
        </p:sp>
      </p:grpSp>
      <p:sp>
        <p:nvSpPr>
          <p:cNvPr id="39" name="TextBox 39">
            <a:extLst>
              <a:ext uri="{FF2B5EF4-FFF2-40B4-BE49-F238E27FC236}">
                <a16:creationId xmlns:a16="http://schemas.microsoft.com/office/drawing/2014/main" id="{29D5070E-1227-E911-19B3-72E58D8637C4}"/>
              </a:ext>
            </a:extLst>
          </p:cNvPr>
          <p:cNvSpPr txBox="1"/>
          <p:nvPr/>
        </p:nvSpPr>
        <p:spPr>
          <a:xfrm>
            <a:off x="17204975" y="9734300"/>
            <a:ext cx="914550" cy="461475"/>
          </a:xfrm>
          <a:prstGeom prst="rect">
            <a:avLst/>
          </a:prstGeom>
        </p:spPr>
        <p:txBody>
          <a:bodyPr lIns="0" tIns="0" rIns="0" bIns="0" rtlCol="0" anchor="t">
            <a:spAutoFit/>
          </a:bodyPr>
          <a:lstStyle/>
          <a:p>
            <a:pPr algn="r">
              <a:lnSpc>
                <a:spcPts val="2400"/>
              </a:lnSpc>
            </a:pPr>
            <a:r>
              <a:rPr lang="en-US" sz="2000">
                <a:solidFill>
                  <a:srgbClr val="FFFFFF"/>
                </a:solidFill>
                <a:latin typeface="Oswald"/>
                <a:ea typeface="Oswald"/>
                <a:cs typeface="Oswald"/>
                <a:sym typeface="Oswald"/>
              </a:rPr>
              <a:t>2</a:t>
            </a:r>
          </a:p>
        </p:txBody>
      </p:sp>
      <p:grpSp>
        <p:nvGrpSpPr>
          <p:cNvPr id="40" name="Group 40">
            <a:extLst>
              <a:ext uri="{FF2B5EF4-FFF2-40B4-BE49-F238E27FC236}">
                <a16:creationId xmlns:a16="http://schemas.microsoft.com/office/drawing/2014/main" id="{5851191D-A32E-C1A4-535E-D2EDEF3363FE}"/>
              </a:ext>
            </a:extLst>
          </p:cNvPr>
          <p:cNvGrpSpPr/>
          <p:nvPr/>
        </p:nvGrpSpPr>
        <p:grpSpPr>
          <a:xfrm>
            <a:off x="-53451" y="8894249"/>
            <a:ext cx="18421300" cy="6345250"/>
            <a:chOff x="0" y="0"/>
            <a:chExt cx="24561733" cy="8460333"/>
          </a:xfrm>
        </p:grpSpPr>
        <p:sp>
          <p:nvSpPr>
            <p:cNvPr id="41" name="Freeform 41">
              <a:extLst>
                <a:ext uri="{FF2B5EF4-FFF2-40B4-BE49-F238E27FC236}">
                  <a16:creationId xmlns:a16="http://schemas.microsoft.com/office/drawing/2014/main" id="{5AAEC837-8B37-6CA8-323B-4520B07A6FB7}"/>
                </a:ext>
              </a:extLst>
            </p:cNvPr>
            <p:cNvSpPr/>
            <p:nvPr/>
          </p:nvSpPr>
          <p:spPr>
            <a:xfrm>
              <a:off x="0" y="0"/>
              <a:ext cx="24561673" cy="8460105"/>
            </a:xfrm>
            <a:custGeom>
              <a:avLst/>
              <a:gdLst/>
              <a:ahLst/>
              <a:cxnLst/>
              <a:rect l="l" t="t" r="r" b="b"/>
              <a:pathLst>
                <a:path w="24561673" h="8460105">
                  <a:moveTo>
                    <a:pt x="20574" y="17526"/>
                  </a:moveTo>
                  <a:lnTo>
                    <a:pt x="1100074" y="752983"/>
                  </a:lnTo>
                  <a:lnTo>
                    <a:pt x="2103374" y="341503"/>
                  </a:lnTo>
                  <a:lnTo>
                    <a:pt x="4160774" y="332740"/>
                  </a:lnTo>
                  <a:lnTo>
                    <a:pt x="5176774" y="0"/>
                  </a:lnTo>
                  <a:lnTo>
                    <a:pt x="6192774" y="901827"/>
                  </a:lnTo>
                  <a:lnTo>
                    <a:pt x="7196074" y="1418463"/>
                  </a:lnTo>
                  <a:lnTo>
                    <a:pt x="8199374" y="1409700"/>
                  </a:lnTo>
                  <a:lnTo>
                    <a:pt x="9266174" y="691642"/>
                  </a:lnTo>
                  <a:lnTo>
                    <a:pt x="10269474" y="525272"/>
                  </a:lnTo>
                  <a:lnTo>
                    <a:pt x="11247374" y="156591"/>
                  </a:lnTo>
                  <a:lnTo>
                    <a:pt x="12288774" y="989330"/>
                  </a:lnTo>
                  <a:lnTo>
                    <a:pt x="13304774" y="1018159"/>
                  </a:lnTo>
                  <a:lnTo>
                    <a:pt x="14308074" y="1672209"/>
                  </a:lnTo>
                  <a:lnTo>
                    <a:pt x="15336774" y="1672209"/>
                  </a:lnTo>
                  <a:lnTo>
                    <a:pt x="16403574" y="1339469"/>
                  </a:lnTo>
                  <a:lnTo>
                    <a:pt x="17406874" y="1339469"/>
                  </a:lnTo>
                  <a:lnTo>
                    <a:pt x="18359374" y="761619"/>
                  </a:lnTo>
                  <a:lnTo>
                    <a:pt x="19438874" y="1120521"/>
                  </a:lnTo>
                  <a:lnTo>
                    <a:pt x="20391374" y="542671"/>
                  </a:lnTo>
                  <a:lnTo>
                    <a:pt x="22448774" y="533908"/>
                  </a:lnTo>
                  <a:lnTo>
                    <a:pt x="23452074" y="752729"/>
                  </a:lnTo>
                  <a:lnTo>
                    <a:pt x="24506174" y="183642"/>
                  </a:lnTo>
                  <a:lnTo>
                    <a:pt x="24561673" y="8460105"/>
                  </a:lnTo>
                  <a:lnTo>
                    <a:pt x="0" y="8424545"/>
                  </a:lnTo>
                  <a:close/>
                </a:path>
              </a:pathLst>
            </a:custGeom>
            <a:solidFill>
              <a:srgbClr val="AFF000"/>
            </a:solidFill>
          </p:spPr>
          <p:txBody>
            <a:bodyPr/>
            <a:lstStyle/>
            <a:p>
              <a:endParaRPr lang="en-GB"/>
            </a:p>
          </p:txBody>
        </p:sp>
      </p:grpSp>
      <p:grpSp>
        <p:nvGrpSpPr>
          <p:cNvPr id="42" name="Group 42">
            <a:extLst>
              <a:ext uri="{FF2B5EF4-FFF2-40B4-BE49-F238E27FC236}">
                <a16:creationId xmlns:a16="http://schemas.microsoft.com/office/drawing/2014/main" id="{6B331A8D-F99A-22DB-34B2-181952E17811}"/>
              </a:ext>
            </a:extLst>
          </p:cNvPr>
          <p:cNvGrpSpPr/>
          <p:nvPr/>
        </p:nvGrpSpPr>
        <p:grpSpPr>
          <a:xfrm>
            <a:off x="-53451" y="9156899"/>
            <a:ext cx="18421300" cy="6082600"/>
            <a:chOff x="0" y="0"/>
            <a:chExt cx="24561733" cy="8110133"/>
          </a:xfrm>
        </p:grpSpPr>
        <p:sp>
          <p:nvSpPr>
            <p:cNvPr id="43" name="Freeform 43">
              <a:extLst>
                <a:ext uri="{FF2B5EF4-FFF2-40B4-BE49-F238E27FC236}">
                  <a16:creationId xmlns:a16="http://schemas.microsoft.com/office/drawing/2014/main" id="{D0E16511-3A1F-E2C8-E55A-7C2D275A44B6}"/>
                </a:ext>
              </a:extLst>
            </p:cNvPr>
            <p:cNvSpPr/>
            <p:nvPr/>
          </p:nvSpPr>
          <p:spPr>
            <a:xfrm>
              <a:off x="0" y="127"/>
              <a:ext cx="24561673" cy="8110093"/>
            </a:xfrm>
            <a:custGeom>
              <a:avLst/>
              <a:gdLst/>
              <a:ahLst/>
              <a:cxnLst/>
              <a:rect l="l" t="t" r="r" b="b"/>
              <a:pathLst>
                <a:path w="24561673" h="8110093">
                  <a:moveTo>
                    <a:pt x="20574" y="367665"/>
                  </a:moveTo>
                  <a:lnTo>
                    <a:pt x="1112774" y="747522"/>
                  </a:lnTo>
                  <a:lnTo>
                    <a:pt x="3144774" y="747522"/>
                  </a:lnTo>
                  <a:lnTo>
                    <a:pt x="4160774" y="456184"/>
                  </a:lnTo>
                  <a:lnTo>
                    <a:pt x="5176774" y="1077087"/>
                  </a:lnTo>
                  <a:lnTo>
                    <a:pt x="6192774" y="1077087"/>
                  </a:lnTo>
                  <a:lnTo>
                    <a:pt x="7157974" y="747649"/>
                  </a:lnTo>
                  <a:lnTo>
                    <a:pt x="8173974" y="544957"/>
                  </a:lnTo>
                  <a:lnTo>
                    <a:pt x="9240774" y="544957"/>
                  </a:lnTo>
                  <a:lnTo>
                    <a:pt x="10256774" y="722376"/>
                  </a:lnTo>
                  <a:lnTo>
                    <a:pt x="11247374" y="506984"/>
                  </a:lnTo>
                  <a:lnTo>
                    <a:pt x="12263374" y="848995"/>
                  </a:lnTo>
                  <a:lnTo>
                    <a:pt x="13304774" y="1368552"/>
                  </a:lnTo>
                  <a:lnTo>
                    <a:pt x="14269974" y="1013714"/>
                  </a:lnTo>
                  <a:lnTo>
                    <a:pt x="15311374" y="1013714"/>
                  </a:lnTo>
                  <a:lnTo>
                    <a:pt x="16352774" y="392811"/>
                  </a:lnTo>
                  <a:lnTo>
                    <a:pt x="17368774" y="747649"/>
                  </a:lnTo>
                  <a:lnTo>
                    <a:pt x="18384774" y="747649"/>
                  </a:lnTo>
                  <a:lnTo>
                    <a:pt x="19400774" y="456311"/>
                  </a:lnTo>
                  <a:lnTo>
                    <a:pt x="21432774" y="456311"/>
                  </a:lnTo>
                  <a:lnTo>
                    <a:pt x="22448774" y="1064514"/>
                  </a:lnTo>
                  <a:lnTo>
                    <a:pt x="23413974" y="848995"/>
                  </a:lnTo>
                  <a:lnTo>
                    <a:pt x="24506174" y="0"/>
                  </a:lnTo>
                  <a:lnTo>
                    <a:pt x="24561673" y="8110093"/>
                  </a:lnTo>
                  <a:lnTo>
                    <a:pt x="0" y="8110093"/>
                  </a:lnTo>
                  <a:close/>
                </a:path>
              </a:pathLst>
            </a:custGeom>
            <a:solidFill>
              <a:srgbClr val="1300F4">
                <a:alpha val="73333"/>
              </a:srgbClr>
            </a:solidFill>
          </p:spPr>
          <p:txBody>
            <a:bodyPr/>
            <a:lstStyle/>
            <a:p>
              <a:endParaRPr lang="en-GB"/>
            </a:p>
          </p:txBody>
        </p:sp>
      </p:grpSp>
      <p:sp>
        <p:nvSpPr>
          <p:cNvPr id="44" name="Freeform 44">
            <a:extLst>
              <a:ext uri="{FF2B5EF4-FFF2-40B4-BE49-F238E27FC236}">
                <a16:creationId xmlns:a16="http://schemas.microsoft.com/office/drawing/2014/main" id="{BF36EF9D-A2CE-E545-773E-910FDF1D704E}"/>
              </a:ext>
            </a:extLst>
          </p:cNvPr>
          <p:cNvSpPr/>
          <p:nvPr/>
        </p:nvSpPr>
        <p:spPr>
          <a:xfrm>
            <a:off x="-28476" y="8916124"/>
            <a:ext cx="18354700" cy="1209650"/>
          </a:xfrm>
          <a:custGeom>
            <a:avLst/>
            <a:gdLst/>
            <a:ahLst/>
            <a:cxnLst/>
            <a:rect l="l" t="t" r="r" b="b"/>
            <a:pathLst>
              <a:path w="18354700" h="1209650">
                <a:moveTo>
                  <a:pt x="0" y="0"/>
                </a:moveTo>
                <a:lnTo>
                  <a:pt x="18354700" y="0"/>
                </a:lnTo>
                <a:lnTo>
                  <a:pt x="18354700" y="1209650"/>
                </a:lnTo>
                <a:lnTo>
                  <a:pt x="0" y="120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5" name="Freeform 45">
            <a:extLst>
              <a:ext uri="{FF2B5EF4-FFF2-40B4-BE49-F238E27FC236}">
                <a16:creationId xmlns:a16="http://schemas.microsoft.com/office/drawing/2014/main" id="{DDCEF971-47C1-DFEE-14F0-26D29A263861}"/>
              </a:ext>
            </a:extLst>
          </p:cNvPr>
          <p:cNvSpPr/>
          <p:nvPr/>
        </p:nvSpPr>
        <p:spPr>
          <a:xfrm>
            <a:off x="-85575" y="8887675"/>
            <a:ext cx="18459150" cy="1285574"/>
          </a:xfrm>
          <a:custGeom>
            <a:avLst/>
            <a:gdLst/>
            <a:ahLst/>
            <a:cxnLst/>
            <a:rect l="l" t="t" r="r" b="b"/>
            <a:pathLst>
              <a:path w="18459150" h="1285574">
                <a:moveTo>
                  <a:pt x="0" y="0"/>
                </a:moveTo>
                <a:lnTo>
                  <a:pt x="18459150" y="0"/>
                </a:lnTo>
                <a:lnTo>
                  <a:pt x="18459150" y="1285574"/>
                </a:lnTo>
                <a:lnTo>
                  <a:pt x="0" y="128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7" name="Freeform 47">
            <a:extLst>
              <a:ext uri="{FF2B5EF4-FFF2-40B4-BE49-F238E27FC236}">
                <a16:creationId xmlns:a16="http://schemas.microsoft.com/office/drawing/2014/main" id="{51214236-EFE9-607C-2768-6D35D7F0A6C4}"/>
              </a:ext>
            </a:extLst>
          </p:cNvPr>
          <p:cNvSpPr/>
          <p:nvPr/>
        </p:nvSpPr>
        <p:spPr>
          <a:xfrm>
            <a:off x="14506575" y="460849"/>
            <a:ext cx="3028950" cy="1705490"/>
          </a:xfrm>
          <a:custGeom>
            <a:avLst/>
            <a:gdLst/>
            <a:ahLst/>
            <a:cxnLst/>
            <a:rect l="l" t="t" r="r" b="b"/>
            <a:pathLst>
              <a:path w="3028950" h="1705490">
                <a:moveTo>
                  <a:pt x="0" y="0"/>
                </a:moveTo>
                <a:lnTo>
                  <a:pt x="3028950" y="0"/>
                </a:lnTo>
                <a:lnTo>
                  <a:pt x="3028950" y="1705490"/>
                </a:lnTo>
                <a:lnTo>
                  <a:pt x="0" y="1705490"/>
                </a:lnTo>
                <a:lnTo>
                  <a:pt x="0" y="0"/>
                </a:lnTo>
                <a:close/>
              </a:path>
            </a:pathLst>
          </a:custGeom>
          <a:blipFill>
            <a:blip r:embed="rId7"/>
            <a:stretch>
              <a:fillRect/>
            </a:stretch>
          </a:blipFill>
        </p:spPr>
        <p:txBody>
          <a:bodyPr/>
          <a:lstStyle/>
          <a:p>
            <a:endParaRPr lang="en-GB"/>
          </a:p>
        </p:txBody>
      </p:sp>
      <p:sp>
        <p:nvSpPr>
          <p:cNvPr id="50" name="Slide Number Placeholder 49">
            <a:extLst>
              <a:ext uri="{FF2B5EF4-FFF2-40B4-BE49-F238E27FC236}">
                <a16:creationId xmlns:a16="http://schemas.microsoft.com/office/drawing/2014/main" id="{A30F0470-7823-32A0-FBC0-CB1DDBD972FA}"/>
              </a:ext>
            </a:extLst>
          </p:cNvPr>
          <p:cNvSpPr>
            <a:spLocks noGrp="1"/>
          </p:cNvSpPr>
          <p:nvPr>
            <p:ph type="sldNum" sz="quarter" idx="12"/>
          </p:nvPr>
        </p:nvSpPr>
        <p:spPr/>
        <p:txBody>
          <a:bodyPr/>
          <a:lstStyle/>
          <a:p>
            <a:fld id="{423330D0-7765-4A3C-A4FF-DA7B71076211}" type="slidenum">
              <a:rPr lang="en-US" smtClean="0"/>
              <a:pPr/>
              <a:t>9</a:t>
            </a:fld>
            <a:endParaRPr lang="en-US"/>
          </a:p>
        </p:txBody>
      </p:sp>
      <p:sp>
        <p:nvSpPr>
          <p:cNvPr id="52" name="TextBox 46">
            <a:extLst>
              <a:ext uri="{FF2B5EF4-FFF2-40B4-BE49-F238E27FC236}">
                <a16:creationId xmlns:a16="http://schemas.microsoft.com/office/drawing/2014/main" id="{B70A19EE-8332-FF00-DB1A-B3940948D816}"/>
              </a:ext>
            </a:extLst>
          </p:cNvPr>
          <p:cNvSpPr txBox="1"/>
          <p:nvPr/>
        </p:nvSpPr>
        <p:spPr>
          <a:xfrm>
            <a:off x="1875506" y="747413"/>
            <a:ext cx="13810350" cy="609600"/>
          </a:xfrm>
          <a:prstGeom prst="rect">
            <a:avLst/>
          </a:prstGeom>
        </p:spPr>
        <p:txBody>
          <a:bodyPr lIns="0" tIns="0" rIns="0" bIns="0" rtlCol="0" anchor="t">
            <a:spAutoFit/>
          </a:bodyPr>
          <a:lstStyle/>
          <a:p>
            <a:pPr algn="ctr">
              <a:lnSpc>
                <a:spcPts val="4800"/>
              </a:lnSpc>
            </a:pPr>
            <a:r>
              <a:rPr lang="en-US" sz="4000" b="1" dirty="0">
                <a:solidFill>
                  <a:srgbClr val="FF0000"/>
                </a:solidFill>
                <a:latin typeface="Algerian" panose="04020705040A02060702" pitchFamily="82" charset="0"/>
                <a:ea typeface="Oswald Bold"/>
                <a:cs typeface="Oswald Bold"/>
                <a:sym typeface="Oswald Bold"/>
              </a:rPr>
              <a:t>Methodology</a:t>
            </a:r>
          </a:p>
        </p:txBody>
      </p:sp>
      <p:pic>
        <p:nvPicPr>
          <p:cNvPr id="48" name="Picture 47">
            <a:extLst>
              <a:ext uri="{FF2B5EF4-FFF2-40B4-BE49-F238E27FC236}">
                <a16:creationId xmlns:a16="http://schemas.microsoft.com/office/drawing/2014/main" id="{1A7E6AC3-4D83-FBE0-B52D-37EBB168A873}"/>
              </a:ext>
            </a:extLst>
          </p:cNvPr>
          <p:cNvPicPr/>
          <p:nvPr/>
        </p:nvPicPr>
        <p:blipFill>
          <a:blip r:embed="rId8"/>
          <a:stretch>
            <a:fillRect/>
          </a:stretch>
        </p:blipFill>
        <p:spPr>
          <a:xfrm>
            <a:off x="4438461" y="2011135"/>
            <a:ext cx="8678111" cy="6835639"/>
          </a:xfrm>
          <a:prstGeom prst="rect">
            <a:avLst/>
          </a:prstGeom>
        </p:spPr>
      </p:pic>
    </p:spTree>
    <p:extLst>
      <p:ext uri="{BB962C8B-B14F-4D97-AF65-F5344CB8AC3E}">
        <p14:creationId xmlns:p14="http://schemas.microsoft.com/office/powerpoint/2010/main" val="1200778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4093</TotalTime>
  <Words>1175</Words>
  <Application>Microsoft Office PowerPoint</Application>
  <PresentationFormat>Custom</PresentationFormat>
  <Paragraphs>267</Paragraphs>
  <Slides>25</Slides>
  <Notes>24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Algerian</vt:lpstr>
      <vt:lpstr>Arimo Bold</vt:lpstr>
      <vt:lpstr>Source Sans Pro</vt:lpstr>
      <vt:lpstr>Oswald</vt:lpstr>
      <vt:lpstr>Raleway Black</vt:lpstr>
      <vt:lpstr>Calibri</vt:lpstr>
      <vt:lpstr>Oswald Bold</vt:lpstr>
      <vt:lpstr>Aileron</vt:lpstr>
      <vt:lpstr>Arial</vt:lpstr>
      <vt:lpstr>Source Sans Pro Bold</vt:lpstr>
      <vt:lpstr>Amasis MT Pro Black</vt:lpstr>
      <vt:lpstr>Calibri Light</vt:lpstr>
      <vt:lpstr>Calibri (Body)</vt:lpstr>
      <vt:lpstr>Bernoru</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Quince · SlidesCarnival.pptx</dc:title>
  <dc:creator>Sineth</dc:creator>
  <cp:lastModifiedBy>DINSARA K H S it23588714</cp:lastModifiedBy>
  <cp:revision>32</cp:revision>
  <dcterms:created xsi:type="dcterms:W3CDTF">2006-08-16T00:00:00Z</dcterms:created>
  <dcterms:modified xsi:type="dcterms:W3CDTF">2025-08-15T04:14:45Z</dcterms:modified>
  <dc:identifier>DAGR3rFm8c4</dc:identifier>
</cp:coreProperties>
</file>